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4" r:id="rId5"/>
    <p:sldId id="276" r:id="rId6"/>
    <p:sldId id="277" r:id="rId7"/>
    <p:sldId id="323" r:id="rId8"/>
    <p:sldId id="325" r:id="rId9"/>
    <p:sldId id="328" r:id="rId10"/>
    <p:sldId id="326" r:id="rId11"/>
    <p:sldId id="327" r:id="rId12"/>
    <p:sldId id="275" r:id="rId13"/>
    <p:sldId id="330" r:id="rId14"/>
    <p:sldId id="331" r:id="rId15"/>
    <p:sldId id="332" r:id="rId16"/>
    <p:sldId id="333" r:id="rId17"/>
    <p:sldId id="322" r:id="rId18"/>
    <p:sldId id="315" r:id="rId19"/>
    <p:sldId id="338" r:id="rId20"/>
    <p:sldId id="334" r:id="rId21"/>
    <p:sldId id="336" r:id="rId22"/>
    <p:sldId id="33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D05C1-3483-4F5C-B188-685CC94340E2}" v="37" dt="2025-07-01T12:22:45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5439" autoAdjust="0"/>
  </p:normalViewPr>
  <p:slideViewPr>
    <p:cSldViewPr snapToGrid="0">
      <p:cViewPr varScale="1">
        <p:scale>
          <a:sx n="69" d="100"/>
          <a:sy n="69" d="100"/>
        </p:scale>
        <p:origin x="66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rik, Jurgen" userId="a8d27a5b-d0dd-4bca-8f8f-5640cc81916d" providerId="ADAL" clId="{26CD05C1-3483-4F5C-B188-685CC94340E2}"/>
    <pc:docChg chg="undo custSel addSld delSld modSld sldOrd">
      <pc:chgData name="Mourik, Jurgen" userId="a8d27a5b-d0dd-4bca-8f8f-5640cc81916d" providerId="ADAL" clId="{26CD05C1-3483-4F5C-B188-685CC94340E2}" dt="2025-07-01T12:22:37.661" v="744" actId="1076"/>
      <pc:docMkLst>
        <pc:docMk/>
      </pc:docMkLst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1071131822" sldId="258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946171249" sldId="259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1102000769" sldId="260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4042377981" sldId="261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3476796102" sldId="262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237099656" sldId="263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3131381072" sldId="264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1964477960" sldId="265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2772265749" sldId="266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6335163" sldId="267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1173878723" sldId="268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4079596144" sldId="270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3369286611" sldId="271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1447344192" sldId="272"/>
        </pc:sldMkLst>
      </pc:sldChg>
      <pc:sldChg chg="del">
        <pc:chgData name="Mourik, Jurgen" userId="a8d27a5b-d0dd-4bca-8f8f-5640cc81916d" providerId="ADAL" clId="{26CD05C1-3483-4F5C-B188-685CC94340E2}" dt="2025-07-01T06:25:46.133" v="406" actId="47"/>
        <pc:sldMkLst>
          <pc:docMk/>
          <pc:sldMk cId="1460579514" sldId="273"/>
        </pc:sldMkLst>
      </pc:sldChg>
      <pc:sldChg chg="modSp mod">
        <pc:chgData name="Mourik, Jurgen" userId="a8d27a5b-d0dd-4bca-8f8f-5640cc81916d" providerId="ADAL" clId="{26CD05C1-3483-4F5C-B188-685CC94340E2}" dt="2025-07-01T06:00:14.015" v="35" actId="20577"/>
        <pc:sldMkLst>
          <pc:docMk/>
          <pc:sldMk cId="2913216488" sldId="274"/>
        </pc:sldMkLst>
        <pc:spChg chg="mod">
          <ac:chgData name="Mourik, Jurgen" userId="a8d27a5b-d0dd-4bca-8f8f-5640cc81916d" providerId="ADAL" clId="{26CD05C1-3483-4F5C-B188-685CC94340E2}" dt="2025-07-01T06:00:14.015" v="35" actId="20577"/>
          <ac:spMkLst>
            <pc:docMk/>
            <pc:sldMk cId="2913216488" sldId="274"/>
            <ac:spMk id="2" creationId="{AADF76B9-E430-74D6-A64C-6259B2B1C155}"/>
          </ac:spMkLst>
        </pc:spChg>
      </pc:sldChg>
      <pc:sldChg chg="addSp modSp">
        <pc:chgData name="Mourik, Jurgen" userId="a8d27a5b-d0dd-4bca-8f8f-5640cc81916d" providerId="ADAL" clId="{26CD05C1-3483-4F5C-B188-685CC94340E2}" dt="2025-07-01T06:11:03.295" v="128"/>
        <pc:sldMkLst>
          <pc:docMk/>
          <pc:sldMk cId="2980379555" sldId="275"/>
        </pc:sldMkLst>
        <pc:spChg chg="add mod">
          <ac:chgData name="Mourik, Jurgen" userId="a8d27a5b-d0dd-4bca-8f8f-5640cc81916d" providerId="ADAL" clId="{26CD05C1-3483-4F5C-B188-685CC94340E2}" dt="2025-07-01T06:11:03.295" v="128"/>
          <ac:spMkLst>
            <pc:docMk/>
            <pc:sldMk cId="2980379555" sldId="275"/>
            <ac:spMk id="2" creationId="{22CD2C25-3014-E165-5DB1-0D358CEE5A87}"/>
          </ac:spMkLst>
        </pc:spChg>
      </pc:sldChg>
      <pc:sldChg chg="addSp delSp modSp add mod">
        <pc:chgData name="Mourik, Jurgen" userId="a8d27a5b-d0dd-4bca-8f8f-5640cc81916d" providerId="ADAL" clId="{26CD05C1-3483-4F5C-B188-685CC94340E2}" dt="2025-07-01T11:05:12.263" v="734" actId="1076"/>
        <pc:sldMkLst>
          <pc:docMk/>
          <pc:sldMk cId="4091887539" sldId="276"/>
        </pc:sldMkLst>
        <pc:spChg chg="add mod">
          <ac:chgData name="Mourik, Jurgen" userId="a8d27a5b-d0dd-4bca-8f8f-5640cc81916d" providerId="ADAL" clId="{26CD05C1-3483-4F5C-B188-685CC94340E2}" dt="2025-07-01T11:05:12.263" v="734" actId="1076"/>
          <ac:spMkLst>
            <pc:docMk/>
            <pc:sldMk cId="4091887539" sldId="276"/>
            <ac:spMk id="2" creationId="{450985E9-3505-4206-FD4D-869F6E9AB42E}"/>
          </ac:spMkLst>
        </pc:spChg>
        <pc:spChg chg="del">
          <ac:chgData name="Mourik, Jurgen" userId="a8d27a5b-d0dd-4bca-8f8f-5640cc81916d" providerId="ADAL" clId="{26CD05C1-3483-4F5C-B188-685CC94340E2}" dt="2025-07-01T06:00:49.097" v="49" actId="478"/>
          <ac:spMkLst>
            <pc:docMk/>
            <pc:sldMk cId="4091887539" sldId="276"/>
            <ac:spMk id="3" creationId="{238280D2-046B-44ED-BA95-D3E73882F097}"/>
          </ac:spMkLst>
        </pc:spChg>
        <pc:spChg chg="mod">
          <ac:chgData name="Mourik, Jurgen" userId="a8d27a5b-d0dd-4bca-8f8f-5640cc81916d" providerId="ADAL" clId="{26CD05C1-3483-4F5C-B188-685CC94340E2}" dt="2025-07-01T11:05:06.698" v="733" actId="14100"/>
          <ac:spMkLst>
            <pc:docMk/>
            <pc:sldMk cId="4091887539" sldId="276"/>
            <ac:spMk id="4" creationId="{EE6DCEEB-8BBD-47A5-B931-0752DD39E70E}"/>
          </ac:spMkLst>
        </pc:spChg>
        <pc:spChg chg="mod">
          <ac:chgData name="Mourik, Jurgen" userId="a8d27a5b-d0dd-4bca-8f8f-5640cc81916d" providerId="ADAL" clId="{26CD05C1-3483-4F5C-B188-685CC94340E2}" dt="2025-07-01T06:00:32.889" v="47" actId="20577"/>
          <ac:spMkLst>
            <pc:docMk/>
            <pc:sldMk cId="4091887539" sldId="276"/>
            <ac:spMk id="8" creationId="{72717374-9A78-42E5-B577-FA6D121F9547}"/>
          </ac:spMkLst>
        </pc:spChg>
        <pc:picChg chg="add mod">
          <ac:chgData name="Mourik, Jurgen" userId="a8d27a5b-d0dd-4bca-8f8f-5640cc81916d" providerId="ADAL" clId="{26CD05C1-3483-4F5C-B188-685CC94340E2}" dt="2025-07-01T11:05:12.263" v="734" actId="1076"/>
          <ac:picMkLst>
            <pc:docMk/>
            <pc:sldMk cId="4091887539" sldId="276"/>
            <ac:picMk id="5" creationId="{1A13ACB7-6446-F627-F137-FFE2C19FF4BE}"/>
          </ac:picMkLst>
        </pc:picChg>
      </pc:sldChg>
      <pc:sldChg chg="delSp modSp add mod">
        <pc:chgData name="Mourik, Jurgen" userId="a8d27a5b-d0dd-4bca-8f8f-5640cc81916d" providerId="ADAL" clId="{26CD05C1-3483-4F5C-B188-685CC94340E2}" dt="2025-07-01T11:05:24.923" v="737" actId="6549"/>
        <pc:sldMkLst>
          <pc:docMk/>
          <pc:sldMk cId="3065404958" sldId="277"/>
        </pc:sldMkLst>
        <pc:spChg chg="mod">
          <ac:chgData name="Mourik, Jurgen" userId="a8d27a5b-d0dd-4bca-8f8f-5640cc81916d" providerId="ADAL" clId="{26CD05C1-3483-4F5C-B188-685CC94340E2}" dt="2025-07-01T11:05:24.923" v="737" actId="6549"/>
          <ac:spMkLst>
            <pc:docMk/>
            <pc:sldMk cId="3065404958" sldId="277"/>
            <ac:spMk id="4" creationId="{EE6DCEEB-8BBD-47A5-B931-0752DD39E70E}"/>
          </ac:spMkLst>
        </pc:spChg>
        <pc:spChg chg="del mod">
          <ac:chgData name="Mourik, Jurgen" userId="a8d27a5b-d0dd-4bca-8f8f-5640cc81916d" providerId="ADAL" clId="{26CD05C1-3483-4F5C-B188-685CC94340E2}" dt="2025-07-01T06:01:25.044" v="52" actId="478"/>
          <ac:spMkLst>
            <pc:docMk/>
            <pc:sldMk cId="3065404958" sldId="277"/>
            <ac:spMk id="6" creationId="{7E1E51F2-5CF6-4EFF-A195-E1CBF5CEA1D1}"/>
          </ac:spMkLst>
        </pc:spChg>
      </pc:sldChg>
      <pc:sldChg chg="add">
        <pc:chgData name="Mourik, Jurgen" userId="a8d27a5b-d0dd-4bca-8f8f-5640cc81916d" providerId="ADAL" clId="{26CD05C1-3483-4F5C-B188-685CC94340E2}" dt="2025-07-01T06:23:59.484" v="377"/>
        <pc:sldMkLst>
          <pc:docMk/>
          <pc:sldMk cId="4048840813" sldId="315"/>
        </pc:sldMkLst>
      </pc:sldChg>
      <pc:sldChg chg="delSp modSp add mod">
        <pc:chgData name="Mourik, Jurgen" userId="a8d27a5b-d0dd-4bca-8f8f-5640cc81916d" providerId="ADAL" clId="{26CD05C1-3483-4F5C-B188-685CC94340E2}" dt="2025-07-01T06:22:19.756" v="367" actId="20577"/>
        <pc:sldMkLst>
          <pc:docMk/>
          <pc:sldMk cId="1477214892" sldId="322"/>
        </pc:sldMkLst>
        <pc:spChg chg="del">
          <ac:chgData name="Mourik, Jurgen" userId="a8d27a5b-d0dd-4bca-8f8f-5640cc81916d" providerId="ADAL" clId="{26CD05C1-3483-4F5C-B188-685CC94340E2}" dt="2025-07-01T06:22:10.283" v="365" actId="478"/>
          <ac:spMkLst>
            <pc:docMk/>
            <pc:sldMk cId="1477214892" sldId="322"/>
            <ac:spMk id="4" creationId="{2232AF04-883F-A29C-07EF-65AB5C07072D}"/>
          </ac:spMkLst>
        </pc:spChg>
        <pc:graphicFrameChg chg="mod">
          <ac:chgData name="Mourik, Jurgen" userId="a8d27a5b-d0dd-4bca-8f8f-5640cc81916d" providerId="ADAL" clId="{26CD05C1-3483-4F5C-B188-685CC94340E2}" dt="2025-07-01T06:22:19.756" v="367" actId="20577"/>
          <ac:graphicFrameMkLst>
            <pc:docMk/>
            <pc:sldMk cId="1477214892" sldId="322"/>
            <ac:graphicFrameMk id="3" creationId="{E75FCF8C-6743-8E58-FADE-A4A773E71814}"/>
          </ac:graphicFrameMkLst>
        </pc:graphicFrameChg>
      </pc:sldChg>
      <pc:sldChg chg="delSp modSp add mod">
        <pc:chgData name="Mourik, Jurgen" userId="a8d27a5b-d0dd-4bca-8f8f-5640cc81916d" providerId="ADAL" clId="{26CD05C1-3483-4F5C-B188-685CC94340E2}" dt="2025-07-01T06:01:39.994" v="54" actId="478"/>
        <pc:sldMkLst>
          <pc:docMk/>
          <pc:sldMk cId="2401076265" sldId="323"/>
        </pc:sldMkLst>
        <pc:spChg chg="del mod">
          <ac:chgData name="Mourik, Jurgen" userId="a8d27a5b-d0dd-4bca-8f8f-5640cc81916d" providerId="ADAL" clId="{26CD05C1-3483-4F5C-B188-685CC94340E2}" dt="2025-07-01T06:01:39.994" v="54" actId="478"/>
          <ac:spMkLst>
            <pc:docMk/>
            <pc:sldMk cId="2401076265" sldId="323"/>
            <ac:spMk id="6" creationId="{C9310D47-6824-02CC-82F4-AF1D92A297EE}"/>
          </ac:spMkLst>
        </pc:spChg>
      </pc:sldChg>
      <pc:sldChg chg="modSp add mod">
        <pc:chgData name="Mourik, Jurgen" userId="a8d27a5b-d0dd-4bca-8f8f-5640cc81916d" providerId="ADAL" clId="{26CD05C1-3483-4F5C-B188-685CC94340E2}" dt="2025-07-01T06:04:47.582" v="70" actId="20577"/>
        <pc:sldMkLst>
          <pc:docMk/>
          <pc:sldMk cId="3007128267" sldId="325"/>
        </pc:sldMkLst>
        <pc:spChg chg="mod">
          <ac:chgData name="Mourik, Jurgen" userId="a8d27a5b-d0dd-4bca-8f8f-5640cc81916d" providerId="ADAL" clId="{26CD05C1-3483-4F5C-B188-685CC94340E2}" dt="2025-07-01T06:04:47.582" v="70" actId="20577"/>
          <ac:spMkLst>
            <pc:docMk/>
            <pc:sldMk cId="3007128267" sldId="325"/>
            <ac:spMk id="4" creationId="{C4976B01-F8F7-60BD-2F21-EA879FECD113}"/>
          </ac:spMkLst>
        </pc:spChg>
      </pc:sldChg>
      <pc:sldChg chg="modSp add mod">
        <pc:chgData name="Mourik, Jurgen" userId="a8d27a5b-d0dd-4bca-8f8f-5640cc81916d" providerId="ADAL" clId="{26CD05C1-3483-4F5C-B188-685CC94340E2}" dt="2025-07-01T12:18:45.124" v="738" actId="6549"/>
        <pc:sldMkLst>
          <pc:docMk/>
          <pc:sldMk cId="221416667" sldId="326"/>
        </pc:sldMkLst>
        <pc:spChg chg="mod">
          <ac:chgData name="Mourik, Jurgen" userId="a8d27a5b-d0dd-4bca-8f8f-5640cc81916d" providerId="ADAL" clId="{26CD05C1-3483-4F5C-B188-685CC94340E2}" dt="2025-07-01T12:18:45.124" v="738" actId="6549"/>
          <ac:spMkLst>
            <pc:docMk/>
            <pc:sldMk cId="221416667" sldId="326"/>
            <ac:spMk id="4" creationId="{482CA316-A6D4-EA65-9433-B747F510492A}"/>
          </ac:spMkLst>
        </pc:spChg>
      </pc:sldChg>
      <pc:sldChg chg="modSp add mod">
        <pc:chgData name="Mourik, Jurgen" userId="a8d27a5b-d0dd-4bca-8f8f-5640cc81916d" providerId="ADAL" clId="{26CD05C1-3483-4F5C-B188-685CC94340E2}" dt="2025-07-01T06:10:06.652" v="127" actId="5793"/>
        <pc:sldMkLst>
          <pc:docMk/>
          <pc:sldMk cId="1379075155" sldId="327"/>
        </pc:sldMkLst>
        <pc:spChg chg="mod">
          <ac:chgData name="Mourik, Jurgen" userId="a8d27a5b-d0dd-4bca-8f8f-5640cc81916d" providerId="ADAL" clId="{26CD05C1-3483-4F5C-B188-685CC94340E2}" dt="2025-07-01T06:10:06.652" v="127" actId="5793"/>
          <ac:spMkLst>
            <pc:docMk/>
            <pc:sldMk cId="1379075155" sldId="327"/>
            <ac:spMk id="4" creationId="{23A61BA6-B1F1-8A8F-35AC-BA1416984FE7}"/>
          </ac:spMkLst>
        </pc:spChg>
      </pc:sldChg>
      <pc:sldChg chg="addSp delSp modSp add mod">
        <pc:chgData name="Mourik, Jurgen" userId="a8d27a5b-d0dd-4bca-8f8f-5640cc81916d" providerId="ADAL" clId="{26CD05C1-3483-4F5C-B188-685CC94340E2}" dt="2025-07-01T11:04:52.553" v="731" actId="1076"/>
        <pc:sldMkLst>
          <pc:docMk/>
          <pc:sldMk cId="2175374738" sldId="328"/>
        </pc:sldMkLst>
        <pc:spChg chg="add del mod">
          <ac:chgData name="Mourik, Jurgen" userId="a8d27a5b-d0dd-4bca-8f8f-5640cc81916d" providerId="ADAL" clId="{26CD05C1-3483-4F5C-B188-685CC94340E2}" dt="2025-07-01T06:06:07.272" v="78" actId="478"/>
          <ac:spMkLst>
            <pc:docMk/>
            <pc:sldMk cId="2175374738" sldId="328"/>
            <ac:spMk id="3" creationId="{BB4E4DAA-8188-DF73-8D7D-D74C9458C8DC}"/>
          </ac:spMkLst>
        </pc:spChg>
        <pc:spChg chg="del">
          <ac:chgData name="Mourik, Jurgen" userId="a8d27a5b-d0dd-4bca-8f8f-5640cc81916d" providerId="ADAL" clId="{26CD05C1-3483-4F5C-B188-685CC94340E2}" dt="2025-07-01T06:06:01.487" v="75" actId="478"/>
          <ac:spMkLst>
            <pc:docMk/>
            <pc:sldMk cId="2175374738" sldId="328"/>
            <ac:spMk id="4" creationId="{C4976B01-F8F7-60BD-2F21-EA879FECD113}"/>
          </ac:spMkLst>
        </pc:spChg>
        <pc:spChg chg="del mod">
          <ac:chgData name="Mourik, Jurgen" userId="a8d27a5b-d0dd-4bca-8f8f-5640cc81916d" providerId="ADAL" clId="{26CD05C1-3483-4F5C-B188-685CC94340E2}" dt="2025-07-01T06:05:57.237" v="74" actId="478"/>
          <ac:spMkLst>
            <pc:docMk/>
            <pc:sldMk cId="2175374738" sldId="328"/>
            <ac:spMk id="11" creationId="{621C0A3C-63B3-49DA-D1A1-D51502519021}"/>
          </ac:spMkLst>
        </pc:spChg>
        <pc:spChg chg="add del">
          <ac:chgData name="Mourik, Jurgen" userId="a8d27a5b-d0dd-4bca-8f8f-5640cc81916d" providerId="ADAL" clId="{26CD05C1-3483-4F5C-B188-685CC94340E2}" dt="2025-07-01T06:08:48.426" v="85" actId="478"/>
          <ac:spMkLst>
            <pc:docMk/>
            <pc:sldMk cId="2175374738" sldId="328"/>
            <ac:spMk id="13" creationId="{4AB19252-2D16-4D52-99CA-046A4D023B6B}"/>
          </ac:spMkLst>
        </pc:spChg>
        <pc:picChg chg="add del mod ord">
          <ac:chgData name="Mourik, Jurgen" userId="a8d27a5b-d0dd-4bca-8f8f-5640cc81916d" providerId="ADAL" clId="{26CD05C1-3483-4F5C-B188-685CC94340E2}" dt="2025-07-01T06:06:05.682" v="77" actId="22"/>
          <ac:picMkLst>
            <pc:docMk/>
            <pc:sldMk cId="2175374738" sldId="328"/>
            <ac:picMk id="9" creationId="{D394168B-8EC8-FFE4-991B-C0A84BB092C7}"/>
          </ac:picMkLst>
        </pc:picChg>
        <pc:picChg chg="add del mod">
          <ac:chgData name="Mourik, Jurgen" userId="a8d27a5b-d0dd-4bca-8f8f-5640cc81916d" providerId="ADAL" clId="{26CD05C1-3483-4F5C-B188-685CC94340E2}" dt="2025-07-01T06:08:44.390" v="82" actId="478"/>
          <ac:picMkLst>
            <pc:docMk/>
            <pc:sldMk cId="2175374738" sldId="328"/>
            <ac:picMk id="12" creationId="{43AD83B9-E24A-41D4-01CA-244E44B22791}"/>
          </ac:picMkLst>
        </pc:picChg>
        <pc:picChg chg="add del">
          <ac:chgData name="Mourik, Jurgen" userId="a8d27a5b-d0dd-4bca-8f8f-5640cc81916d" providerId="ADAL" clId="{26CD05C1-3483-4F5C-B188-685CC94340E2}" dt="2025-07-01T06:08:47.138" v="84" actId="22"/>
          <ac:picMkLst>
            <pc:docMk/>
            <pc:sldMk cId="2175374738" sldId="328"/>
            <ac:picMk id="15" creationId="{B1280F44-C8A3-9F7B-291A-E337300F3F79}"/>
          </ac:picMkLst>
        </pc:picChg>
        <pc:picChg chg="add del mod">
          <ac:chgData name="Mourik, Jurgen" userId="a8d27a5b-d0dd-4bca-8f8f-5640cc81916d" providerId="ADAL" clId="{26CD05C1-3483-4F5C-B188-685CC94340E2}" dt="2025-07-01T11:04:37.641" v="725" actId="478"/>
          <ac:picMkLst>
            <pc:docMk/>
            <pc:sldMk cId="2175374738" sldId="328"/>
            <ac:picMk id="17" creationId="{FFFDF26C-2B19-6ACC-D9E0-6C900BBF24B8}"/>
          </ac:picMkLst>
        </pc:picChg>
        <pc:picChg chg="add mod">
          <ac:chgData name="Mourik, Jurgen" userId="a8d27a5b-d0dd-4bca-8f8f-5640cc81916d" providerId="ADAL" clId="{26CD05C1-3483-4F5C-B188-685CC94340E2}" dt="2025-07-01T11:04:52.553" v="731" actId="1076"/>
          <ac:picMkLst>
            <pc:docMk/>
            <pc:sldMk cId="2175374738" sldId="328"/>
            <ac:picMk id="19" creationId="{E56FA37E-2165-53C6-54BA-0806E8FBEE99}"/>
          </ac:picMkLst>
        </pc:picChg>
        <pc:picChg chg="del">
          <ac:chgData name="Mourik, Jurgen" userId="a8d27a5b-d0dd-4bca-8f8f-5640cc81916d" providerId="ADAL" clId="{26CD05C1-3483-4F5C-B188-685CC94340E2}" dt="2025-07-01T06:05:52.686" v="72" actId="478"/>
          <ac:picMkLst>
            <pc:docMk/>
            <pc:sldMk cId="2175374738" sldId="328"/>
            <ac:picMk id="11266" creationId="{CA9BD880-E593-AE5A-8935-772AE2177D1A}"/>
          </ac:picMkLst>
        </pc:picChg>
      </pc:sldChg>
      <pc:sldChg chg="modSp add del mod">
        <pc:chgData name="Mourik, Jurgen" userId="a8d27a5b-d0dd-4bca-8f8f-5640cc81916d" providerId="ADAL" clId="{26CD05C1-3483-4F5C-B188-685CC94340E2}" dt="2025-07-01T06:14:32.120" v="145" actId="47"/>
        <pc:sldMkLst>
          <pc:docMk/>
          <pc:sldMk cId="2175793843" sldId="329"/>
        </pc:sldMkLst>
        <pc:spChg chg="mod">
          <ac:chgData name="Mourik, Jurgen" userId="a8d27a5b-d0dd-4bca-8f8f-5640cc81916d" providerId="ADAL" clId="{26CD05C1-3483-4F5C-B188-685CC94340E2}" dt="2025-07-01T06:14:10.310" v="143" actId="20577"/>
          <ac:spMkLst>
            <pc:docMk/>
            <pc:sldMk cId="2175793843" sldId="329"/>
            <ac:spMk id="8" creationId="{B2BF353B-4721-BF9A-0940-10182DCC5F12}"/>
          </ac:spMkLst>
        </pc:spChg>
      </pc:sldChg>
      <pc:sldChg chg="modSp add mod">
        <pc:chgData name="Mourik, Jurgen" userId="a8d27a5b-d0dd-4bca-8f8f-5640cc81916d" providerId="ADAL" clId="{26CD05C1-3483-4F5C-B188-685CC94340E2}" dt="2025-07-01T06:14:44.021" v="148" actId="20577"/>
        <pc:sldMkLst>
          <pc:docMk/>
          <pc:sldMk cId="3944751203" sldId="330"/>
        </pc:sldMkLst>
        <pc:spChg chg="mod">
          <ac:chgData name="Mourik, Jurgen" userId="a8d27a5b-d0dd-4bca-8f8f-5640cc81916d" providerId="ADAL" clId="{26CD05C1-3483-4F5C-B188-685CC94340E2}" dt="2025-07-01T06:14:44.021" v="148" actId="20577"/>
          <ac:spMkLst>
            <pc:docMk/>
            <pc:sldMk cId="3944751203" sldId="330"/>
            <ac:spMk id="4" creationId="{9B0CC4D2-A833-4DDB-58BE-56F3882B970B}"/>
          </ac:spMkLst>
        </pc:spChg>
      </pc:sldChg>
      <pc:sldChg chg="addSp delSp modSp add mod">
        <pc:chgData name="Mourik, Jurgen" userId="a8d27a5b-d0dd-4bca-8f8f-5640cc81916d" providerId="ADAL" clId="{26CD05C1-3483-4F5C-B188-685CC94340E2}" dt="2025-07-01T06:30:35.739" v="719" actId="14100"/>
        <pc:sldMkLst>
          <pc:docMk/>
          <pc:sldMk cId="140860363" sldId="331"/>
        </pc:sldMkLst>
        <pc:spChg chg="del">
          <ac:chgData name="Mourik, Jurgen" userId="a8d27a5b-d0dd-4bca-8f8f-5640cc81916d" providerId="ADAL" clId="{26CD05C1-3483-4F5C-B188-685CC94340E2}" dt="2025-07-01T06:24:30.643" v="379" actId="478"/>
          <ac:spMkLst>
            <pc:docMk/>
            <pc:sldMk cId="140860363" sldId="331"/>
            <ac:spMk id="2" creationId="{AF497453-F1ED-6720-D0D9-08B21608F4A8}"/>
          </ac:spMkLst>
        </pc:spChg>
        <pc:spChg chg="add mod">
          <ac:chgData name="Mourik, Jurgen" userId="a8d27a5b-d0dd-4bca-8f8f-5640cc81916d" providerId="ADAL" clId="{26CD05C1-3483-4F5C-B188-685CC94340E2}" dt="2025-07-01T06:24:31.089" v="380"/>
          <ac:spMkLst>
            <pc:docMk/>
            <pc:sldMk cId="140860363" sldId="331"/>
            <ac:spMk id="3" creationId="{F1D936E3-485C-DACA-0A6B-31B8529EF3FB}"/>
          </ac:spMkLst>
        </pc:spChg>
        <pc:spChg chg="mod">
          <ac:chgData name="Mourik, Jurgen" userId="a8d27a5b-d0dd-4bca-8f8f-5640cc81916d" providerId="ADAL" clId="{26CD05C1-3483-4F5C-B188-685CC94340E2}" dt="2025-07-01T06:16:57.921" v="205" actId="20577"/>
          <ac:spMkLst>
            <pc:docMk/>
            <pc:sldMk cId="140860363" sldId="331"/>
            <ac:spMk id="4" creationId="{9B0CC4D2-A833-4DDB-58BE-56F3882B970B}"/>
          </ac:spMkLst>
        </pc:spChg>
        <pc:picChg chg="add del mod">
          <ac:chgData name="Mourik, Jurgen" userId="a8d27a5b-d0dd-4bca-8f8f-5640cc81916d" providerId="ADAL" clId="{26CD05C1-3483-4F5C-B188-685CC94340E2}" dt="2025-07-01T06:30:28.097" v="716" actId="478"/>
          <ac:picMkLst>
            <pc:docMk/>
            <pc:sldMk cId="140860363" sldId="331"/>
            <ac:picMk id="5" creationId="{694EADCB-E2A3-CDE5-AC4B-81041EE8577A}"/>
          </ac:picMkLst>
        </pc:picChg>
        <pc:picChg chg="add mod">
          <ac:chgData name="Mourik, Jurgen" userId="a8d27a5b-d0dd-4bca-8f8f-5640cc81916d" providerId="ADAL" clId="{26CD05C1-3483-4F5C-B188-685CC94340E2}" dt="2025-07-01T06:30:35.739" v="719" actId="14100"/>
          <ac:picMkLst>
            <pc:docMk/>
            <pc:sldMk cId="140860363" sldId="331"/>
            <ac:picMk id="1026" creationId="{0F6B9BC7-D624-D376-A139-CFDD3FB3D39E}"/>
          </ac:picMkLst>
        </pc:picChg>
        <pc:picChg chg="del">
          <ac:chgData name="Mourik, Jurgen" userId="a8d27a5b-d0dd-4bca-8f8f-5640cc81916d" providerId="ADAL" clId="{26CD05C1-3483-4F5C-B188-685CC94340E2}" dt="2025-07-01T06:24:27.726" v="378" actId="478"/>
          <ac:picMkLst>
            <pc:docMk/>
            <pc:sldMk cId="140860363" sldId="331"/>
            <ac:picMk id="2050" creationId="{0EF1BD9A-EAF9-1C40-55A6-A032A51009DB}"/>
          </ac:picMkLst>
        </pc:picChg>
      </pc:sldChg>
      <pc:sldChg chg="addSp delSp modSp add mod">
        <pc:chgData name="Mourik, Jurgen" userId="a8d27a5b-d0dd-4bca-8f8f-5640cc81916d" providerId="ADAL" clId="{26CD05C1-3483-4F5C-B188-685CC94340E2}" dt="2025-07-01T06:31:38.762" v="724" actId="1076"/>
        <pc:sldMkLst>
          <pc:docMk/>
          <pc:sldMk cId="4151893775" sldId="332"/>
        </pc:sldMkLst>
        <pc:spChg chg="mod">
          <ac:chgData name="Mourik, Jurgen" userId="a8d27a5b-d0dd-4bca-8f8f-5640cc81916d" providerId="ADAL" clId="{26CD05C1-3483-4F5C-B188-685CC94340E2}" dt="2025-07-01T06:31:38.762" v="724" actId="1076"/>
          <ac:spMkLst>
            <pc:docMk/>
            <pc:sldMk cId="4151893775" sldId="332"/>
            <ac:spMk id="2" creationId="{AF497453-F1ED-6720-D0D9-08B21608F4A8}"/>
          </ac:spMkLst>
        </pc:spChg>
        <pc:spChg chg="mod">
          <ac:chgData name="Mourik, Jurgen" userId="a8d27a5b-d0dd-4bca-8f8f-5640cc81916d" providerId="ADAL" clId="{26CD05C1-3483-4F5C-B188-685CC94340E2}" dt="2025-07-01T06:19:14.183" v="273" actId="20577"/>
          <ac:spMkLst>
            <pc:docMk/>
            <pc:sldMk cId="4151893775" sldId="332"/>
            <ac:spMk id="4" creationId="{9B0CC4D2-A833-4DDB-58BE-56F3882B970B}"/>
          </ac:spMkLst>
        </pc:spChg>
        <pc:picChg chg="add mod">
          <ac:chgData name="Mourik, Jurgen" userId="a8d27a5b-d0dd-4bca-8f8f-5640cc81916d" providerId="ADAL" clId="{26CD05C1-3483-4F5C-B188-685CC94340E2}" dt="2025-07-01T06:31:31.593" v="723" actId="14100"/>
          <ac:picMkLst>
            <pc:docMk/>
            <pc:sldMk cId="4151893775" sldId="332"/>
            <ac:picMk id="3" creationId="{7A035D1E-512F-43FE-8673-53884DB3B5AC}"/>
          </ac:picMkLst>
        </pc:picChg>
        <pc:picChg chg="del">
          <ac:chgData name="Mourik, Jurgen" userId="a8d27a5b-d0dd-4bca-8f8f-5640cc81916d" providerId="ADAL" clId="{26CD05C1-3483-4F5C-B188-685CC94340E2}" dt="2025-07-01T06:31:25.826" v="720" actId="478"/>
          <ac:picMkLst>
            <pc:docMk/>
            <pc:sldMk cId="4151893775" sldId="332"/>
            <ac:picMk id="2050" creationId="{0EF1BD9A-EAF9-1C40-55A6-A032A51009DB}"/>
          </ac:picMkLst>
        </pc:picChg>
      </pc:sldChg>
      <pc:sldChg chg="addSp delSp modSp add mod">
        <pc:chgData name="Mourik, Jurgen" userId="a8d27a5b-d0dd-4bca-8f8f-5640cc81916d" providerId="ADAL" clId="{26CD05C1-3483-4F5C-B188-685CC94340E2}" dt="2025-07-01T06:24:48.596" v="383"/>
        <pc:sldMkLst>
          <pc:docMk/>
          <pc:sldMk cId="1436457676" sldId="333"/>
        </pc:sldMkLst>
        <pc:spChg chg="del">
          <ac:chgData name="Mourik, Jurgen" userId="a8d27a5b-d0dd-4bca-8f8f-5640cc81916d" providerId="ADAL" clId="{26CD05C1-3483-4F5C-B188-685CC94340E2}" dt="2025-07-01T06:24:48.297" v="382" actId="478"/>
          <ac:spMkLst>
            <pc:docMk/>
            <pc:sldMk cId="1436457676" sldId="333"/>
            <ac:spMk id="2" creationId="{AF497453-F1ED-6720-D0D9-08B21608F4A8}"/>
          </ac:spMkLst>
        </pc:spChg>
        <pc:spChg chg="del mod">
          <ac:chgData name="Mourik, Jurgen" userId="a8d27a5b-d0dd-4bca-8f8f-5640cc81916d" providerId="ADAL" clId="{26CD05C1-3483-4F5C-B188-685CC94340E2}" dt="2025-07-01T06:21:02.465" v="347" actId="21"/>
          <ac:spMkLst>
            <pc:docMk/>
            <pc:sldMk cId="1436457676" sldId="333"/>
            <ac:spMk id="4" creationId="{9B0CC4D2-A833-4DDB-58BE-56F3882B970B}"/>
          </ac:spMkLst>
        </pc:spChg>
        <pc:spChg chg="add del mod">
          <ac:chgData name="Mourik, Jurgen" userId="a8d27a5b-d0dd-4bca-8f8f-5640cc81916d" providerId="ADAL" clId="{26CD05C1-3483-4F5C-B188-685CC94340E2}" dt="2025-07-01T06:21:05.193" v="348" actId="478"/>
          <ac:spMkLst>
            <pc:docMk/>
            <pc:sldMk cId="1436457676" sldId="333"/>
            <ac:spMk id="5" creationId="{3FFD0A31-29BD-A793-A2FD-1D2F2D3C1E52}"/>
          </ac:spMkLst>
        </pc:spChg>
        <pc:spChg chg="add mod">
          <ac:chgData name="Mourik, Jurgen" userId="a8d27a5b-d0dd-4bca-8f8f-5640cc81916d" providerId="ADAL" clId="{26CD05C1-3483-4F5C-B188-685CC94340E2}" dt="2025-07-01T06:21:33.225" v="363" actId="6549"/>
          <ac:spMkLst>
            <pc:docMk/>
            <pc:sldMk cId="1436457676" sldId="333"/>
            <ac:spMk id="6" creationId="{9B0CC4D2-A833-4DDB-58BE-56F3882B970B}"/>
          </ac:spMkLst>
        </pc:spChg>
        <pc:spChg chg="add mod">
          <ac:chgData name="Mourik, Jurgen" userId="a8d27a5b-d0dd-4bca-8f8f-5640cc81916d" providerId="ADAL" clId="{26CD05C1-3483-4F5C-B188-685CC94340E2}" dt="2025-07-01T06:24:48.596" v="383"/>
          <ac:spMkLst>
            <pc:docMk/>
            <pc:sldMk cId="1436457676" sldId="333"/>
            <ac:spMk id="9" creationId="{236ADBA8-8857-90BD-1B7B-699BD11E6DB9}"/>
          </ac:spMkLst>
        </pc:spChg>
        <pc:picChg chg="add mod">
          <ac:chgData name="Mourik, Jurgen" userId="a8d27a5b-d0dd-4bca-8f8f-5640cc81916d" providerId="ADAL" clId="{26CD05C1-3483-4F5C-B188-685CC94340E2}" dt="2025-07-01T06:24:48.596" v="383"/>
          <ac:picMkLst>
            <pc:docMk/>
            <pc:sldMk cId="1436457676" sldId="333"/>
            <ac:picMk id="10" creationId="{4217F758-C7EA-13A9-8F79-E2030A4DC9C3}"/>
          </ac:picMkLst>
        </pc:picChg>
        <pc:picChg chg="del">
          <ac:chgData name="Mourik, Jurgen" userId="a8d27a5b-d0dd-4bca-8f8f-5640cc81916d" providerId="ADAL" clId="{26CD05C1-3483-4F5C-B188-685CC94340E2}" dt="2025-07-01T06:24:45.966" v="381" actId="478"/>
          <ac:picMkLst>
            <pc:docMk/>
            <pc:sldMk cId="1436457676" sldId="333"/>
            <ac:picMk id="2050" creationId="{0EF1BD9A-EAF9-1C40-55A6-A032A51009DB}"/>
          </ac:picMkLst>
        </pc:picChg>
      </pc:sldChg>
      <pc:sldChg chg="modSp add del mod setBg">
        <pc:chgData name="Mourik, Jurgen" userId="a8d27a5b-d0dd-4bca-8f8f-5640cc81916d" providerId="ADAL" clId="{26CD05C1-3483-4F5C-B188-685CC94340E2}" dt="2025-07-01T06:23:50.438" v="376" actId="47"/>
        <pc:sldMkLst>
          <pc:docMk/>
          <pc:sldMk cId="521272648" sldId="334"/>
        </pc:sldMkLst>
        <pc:spChg chg="mod">
          <ac:chgData name="Mourik, Jurgen" userId="a8d27a5b-d0dd-4bca-8f8f-5640cc81916d" providerId="ADAL" clId="{26CD05C1-3483-4F5C-B188-685CC94340E2}" dt="2025-07-01T06:22:50.101" v="375" actId="20577"/>
          <ac:spMkLst>
            <pc:docMk/>
            <pc:sldMk cId="521272648" sldId="334"/>
            <ac:spMk id="2" creationId="{22CD2C25-3014-E165-5DB1-0D358CEE5A87}"/>
          </ac:spMkLst>
        </pc:spChg>
      </pc:sldChg>
      <pc:sldChg chg="addSp modSp add mod">
        <pc:chgData name="Mourik, Jurgen" userId="a8d27a5b-d0dd-4bca-8f8f-5640cc81916d" providerId="ADAL" clId="{26CD05C1-3483-4F5C-B188-685CC94340E2}" dt="2025-07-01T12:22:37.661" v="744" actId="1076"/>
        <pc:sldMkLst>
          <pc:docMk/>
          <pc:sldMk cId="1688867979" sldId="334"/>
        </pc:sldMkLst>
        <pc:spChg chg="add mod">
          <ac:chgData name="Mourik, Jurgen" userId="a8d27a5b-d0dd-4bca-8f8f-5640cc81916d" providerId="ADAL" clId="{26CD05C1-3483-4F5C-B188-685CC94340E2}" dt="2025-07-01T12:22:37.661" v="744" actId="1076"/>
          <ac:spMkLst>
            <pc:docMk/>
            <pc:sldMk cId="1688867979" sldId="334"/>
            <ac:spMk id="4" creationId="{21C174AC-C6EB-4C4E-5796-EA06BF84644A}"/>
          </ac:spMkLst>
        </pc:spChg>
      </pc:sldChg>
      <pc:sldChg chg="modSp add mod">
        <pc:chgData name="Mourik, Jurgen" userId="a8d27a5b-d0dd-4bca-8f8f-5640cc81916d" providerId="ADAL" clId="{26CD05C1-3483-4F5C-B188-685CC94340E2}" dt="2025-07-01T06:29:50.005" v="715" actId="20577"/>
        <pc:sldMkLst>
          <pc:docMk/>
          <pc:sldMk cId="1938007326" sldId="336"/>
        </pc:sldMkLst>
        <pc:spChg chg="mod">
          <ac:chgData name="Mourik, Jurgen" userId="a8d27a5b-d0dd-4bca-8f8f-5640cc81916d" providerId="ADAL" clId="{26CD05C1-3483-4F5C-B188-685CC94340E2}" dt="2025-07-01T06:29:50.005" v="715" actId="20577"/>
          <ac:spMkLst>
            <pc:docMk/>
            <pc:sldMk cId="1938007326" sldId="336"/>
            <ac:spMk id="4" creationId="{1E235BA1-B4D7-9202-3E6E-A78554A625B5}"/>
          </ac:spMkLst>
        </pc:spChg>
      </pc:sldChg>
      <pc:sldChg chg="add">
        <pc:chgData name="Mourik, Jurgen" userId="a8d27a5b-d0dd-4bca-8f8f-5640cc81916d" providerId="ADAL" clId="{26CD05C1-3483-4F5C-B188-685CC94340E2}" dt="2025-07-01T06:25:41.826" v="405"/>
        <pc:sldMkLst>
          <pc:docMk/>
          <pc:sldMk cId="2285824363" sldId="337"/>
        </pc:sldMkLst>
      </pc:sldChg>
      <pc:sldChg chg="addSp delSp modSp add mod ord">
        <pc:chgData name="Mourik, Jurgen" userId="a8d27a5b-d0dd-4bca-8f8f-5640cc81916d" providerId="ADAL" clId="{26CD05C1-3483-4F5C-B188-685CC94340E2}" dt="2025-07-01T06:29:11.259" v="614"/>
        <pc:sldMkLst>
          <pc:docMk/>
          <pc:sldMk cId="955638054" sldId="338"/>
        </pc:sldMkLst>
        <pc:spChg chg="del">
          <ac:chgData name="Mourik, Jurgen" userId="a8d27a5b-d0dd-4bca-8f8f-5640cc81916d" providerId="ADAL" clId="{26CD05C1-3483-4F5C-B188-685CC94340E2}" dt="2025-07-01T06:26:36.466" v="438" actId="478"/>
          <ac:spMkLst>
            <pc:docMk/>
            <pc:sldMk cId="955638054" sldId="338"/>
            <ac:spMk id="2" creationId="{AF497453-F1ED-6720-D0D9-08B21608F4A8}"/>
          </ac:spMkLst>
        </pc:spChg>
        <pc:spChg chg="mod">
          <ac:chgData name="Mourik, Jurgen" userId="a8d27a5b-d0dd-4bca-8f8f-5640cc81916d" providerId="ADAL" clId="{26CD05C1-3483-4F5C-B188-685CC94340E2}" dt="2025-07-01T06:27:59.174" v="608" actId="20577"/>
          <ac:spMkLst>
            <pc:docMk/>
            <pc:sldMk cId="955638054" sldId="338"/>
            <ac:spMk id="4" creationId="{9B0CC4D2-A833-4DDB-58BE-56F3882B970B}"/>
          </ac:spMkLst>
        </pc:spChg>
        <pc:spChg chg="mod">
          <ac:chgData name="Mourik, Jurgen" userId="a8d27a5b-d0dd-4bca-8f8f-5640cc81916d" providerId="ADAL" clId="{26CD05C1-3483-4F5C-B188-685CC94340E2}" dt="2025-07-01T06:26:16.563" v="425" actId="20577"/>
          <ac:spMkLst>
            <pc:docMk/>
            <pc:sldMk cId="955638054" sldId="338"/>
            <ac:spMk id="8" creationId="{3CB62599-07CC-D4C5-1EAA-C0C6F3FCC601}"/>
          </ac:spMkLst>
        </pc:spChg>
        <pc:picChg chg="add mod">
          <ac:chgData name="Mourik, Jurgen" userId="a8d27a5b-d0dd-4bca-8f8f-5640cc81916d" providerId="ADAL" clId="{26CD05C1-3483-4F5C-B188-685CC94340E2}" dt="2025-07-01T06:29:00.488" v="612" actId="1076"/>
          <ac:picMkLst>
            <pc:docMk/>
            <pc:sldMk cId="955638054" sldId="338"/>
            <ac:picMk id="5" creationId="{F25906F6-7C2F-F7B9-BC3D-20EE4EEBC84E}"/>
          </ac:picMkLst>
        </pc:picChg>
        <pc:picChg chg="del">
          <ac:chgData name="Mourik, Jurgen" userId="a8d27a5b-d0dd-4bca-8f8f-5640cc81916d" providerId="ADAL" clId="{26CD05C1-3483-4F5C-B188-685CC94340E2}" dt="2025-07-01T06:26:34.369" v="437" actId="478"/>
          <ac:picMkLst>
            <pc:docMk/>
            <pc:sldMk cId="955638054" sldId="338"/>
            <ac:picMk id="2050" creationId="{0EF1BD9A-EAF9-1C40-55A6-A032A51009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96-4063-A536-426798E404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96-4063-A536-426798E404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96-4063-A536-426798E404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96-4063-A536-426798E40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0-4909-8C1A-9B6AF504CF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72531674281466"/>
          <c:y val="0.46498676212277174"/>
          <c:w val="0.13323077670846697"/>
          <c:h val="0.21232797160897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96-4063-A536-426798E404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96-4063-A536-426798E404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96-4063-A536-426798E404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96-4063-A536-426798E40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0-4909-8C1A-9B6AF504CF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72531674281466"/>
          <c:y val="0.46498676212277174"/>
          <c:w val="0.13323077670846697"/>
          <c:h val="0.21232797160897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0-485C-BE8D-815351DF483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0-485C-BE8D-815351DF483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0-485C-BE8D-815351DF48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9089840"/>
        <c:axId val="269092976"/>
      </c:barChart>
      <c:catAx>
        <c:axId val="2690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092976"/>
        <c:crosses val="autoZero"/>
        <c:auto val="1"/>
        <c:lblAlgn val="ctr"/>
        <c:lblOffset val="100"/>
        <c:noMultiLvlLbl val="0"/>
      </c:catAx>
      <c:valAx>
        <c:axId val="26909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08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67169-EA10-492C-BD42-4B868067C460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6B68D05F-14E1-46AE-B0BA-CC73B4380226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/>
            <a:t>Animatiereeks </a:t>
          </a:r>
        </a:p>
      </dgm:t>
    </dgm:pt>
    <dgm:pt modelId="{627D65CD-3B74-4EE6-8118-CE4A297745E0}" type="parTrans" cxnId="{CDFB055A-113F-4E2B-A37F-3E705DCB5CD0}">
      <dgm:prSet/>
      <dgm:spPr/>
      <dgm:t>
        <a:bodyPr/>
        <a:lstStyle/>
        <a:p>
          <a:endParaRPr lang="nl-NL"/>
        </a:p>
      </dgm:t>
    </dgm:pt>
    <dgm:pt modelId="{7440E430-C2CB-4694-86F5-592B344C718C}" type="sibTrans" cxnId="{CDFB055A-113F-4E2B-A37F-3E705DCB5CD0}">
      <dgm:prSet/>
      <dgm:spPr/>
      <dgm:t>
        <a:bodyPr/>
        <a:lstStyle/>
        <a:p>
          <a:endParaRPr lang="nl-NL"/>
        </a:p>
      </dgm:t>
    </dgm:pt>
    <dgm:pt modelId="{6B0E1C90-B217-4B5C-A249-92907912FE34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 err="1"/>
            <a:t>Microlearnings</a:t>
          </a:r>
          <a:r>
            <a:rPr lang="nl-NL" dirty="0"/>
            <a:t> tussen 2 en 5 minuten</a:t>
          </a:r>
        </a:p>
      </dgm:t>
    </dgm:pt>
    <dgm:pt modelId="{16124133-7200-420D-85C6-659BD017BAA4}" type="parTrans" cxnId="{645C35AC-F853-47F0-986B-413E7355EF91}">
      <dgm:prSet/>
      <dgm:spPr/>
      <dgm:t>
        <a:bodyPr/>
        <a:lstStyle/>
        <a:p>
          <a:endParaRPr lang="nl-NL"/>
        </a:p>
      </dgm:t>
    </dgm:pt>
    <dgm:pt modelId="{F200AE42-F12E-46EA-BC07-DB295DB57E94}" type="sibTrans" cxnId="{645C35AC-F853-47F0-986B-413E7355EF91}">
      <dgm:prSet/>
      <dgm:spPr/>
      <dgm:t>
        <a:bodyPr/>
        <a:lstStyle/>
        <a:p>
          <a:endParaRPr lang="nl-NL"/>
        </a:p>
      </dgm:t>
    </dgm:pt>
    <dgm:pt modelId="{A6BB47A5-B9B6-4E99-8B82-D597D305510E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/>
            <a:t>Totaal investering &lt; 20 minuten</a:t>
          </a:r>
        </a:p>
      </dgm:t>
    </dgm:pt>
    <dgm:pt modelId="{EB5CC41D-CB4A-4E50-A1B6-EEF26B3FE20A}" type="parTrans" cxnId="{B07A5379-0352-4CB7-B687-57177E5C4346}">
      <dgm:prSet/>
      <dgm:spPr/>
      <dgm:t>
        <a:bodyPr/>
        <a:lstStyle/>
        <a:p>
          <a:endParaRPr lang="nl-NL"/>
        </a:p>
      </dgm:t>
    </dgm:pt>
    <dgm:pt modelId="{1EE11B20-6066-4AB8-8DF6-C0BB702481FB}" type="sibTrans" cxnId="{B07A5379-0352-4CB7-B687-57177E5C4346}">
      <dgm:prSet/>
      <dgm:spPr/>
      <dgm:t>
        <a:bodyPr/>
        <a:lstStyle/>
        <a:p>
          <a:endParaRPr lang="nl-NL"/>
        </a:p>
      </dgm:t>
    </dgm:pt>
    <dgm:pt modelId="{7DBF3880-E6FC-4497-8FEB-3F8D540DA486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dirty="0"/>
            <a:t>E-</a:t>
          </a:r>
          <a:r>
            <a:rPr lang="nl-NL" dirty="0" err="1"/>
            <a:t>learnings</a:t>
          </a:r>
          <a:endParaRPr lang="nl-NL" dirty="0"/>
        </a:p>
      </dgm:t>
    </dgm:pt>
    <dgm:pt modelId="{2B678050-A169-4948-B61B-5F5880896617}" type="parTrans" cxnId="{FD7E430E-872B-4CF2-B3AC-F7A2AEB09649}">
      <dgm:prSet/>
      <dgm:spPr/>
      <dgm:t>
        <a:bodyPr/>
        <a:lstStyle/>
        <a:p>
          <a:endParaRPr lang="nl-NL"/>
        </a:p>
      </dgm:t>
    </dgm:pt>
    <dgm:pt modelId="{08E2179E-122B-43A7-84C9-EB1D5DF2E783}" type="sibTrans" cxnId="{FD7E430E-872B-4CF2-B3AC-F7A2AEB09649}">
      <dgm:prSet/>
      <dgm:spPr/>
      <dgm:t>
        <a:bodyPr/>
        <a:lstStyle/>
        <a:p>
          <a:endParaRPr lang="nl-NL"/>
        </a:p>
      </dgm:t>
    </dgm:pt>
    <dgm:pt modelId="{042CB6BD-291A-4400-BACA-661E431108CD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dirty="0"/>
            <a:t>De Nationale AI zorg cursus (+/- 90 minuten)</a:t>
          </a:r>
        </a:p>
      </dgm:t>
    </dgm:pt>
    <dgm:pt modelId="{39A53397-9322-41E5-A9E8-789B7AA87CC8}" type="parTrans" cxnId="{40B32DE0-12DA-49FA-9D16-D24476CDAAD0}">
      <dgm:prSet/>
      <dgm:spPr/>
      <dgm:t>
        <a:bodyPr/>
        <a:lstStyle/>
        <a:p>
          <a:endParaRPr lang="nl-NL"/>
        </a:p>
      </dgm:t>
    </dgm:pt>
    <dgm:pt modelId="{C5608081-7588-4845-917F-421B58534BD1}" type="sibTrans" cxnId="{40B32DE0-12DA-49FA-9D16-D24476CDAAD0}">
      <dgm:prSet/>
      <dgm:spPr/>
      <dgm:t>
        <a:bodyPr/>
        <a:lstStyle/>
        <a:p>
          <a:endParaRPr lang="nl-NL"/>
        </a:p>
      </dgm:t>
    </dgm:pt>
    <dgm:pt modelId="{E86C2367-681E-4B14-8108-1F2CFC8B6D96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dirty="0"/>
            <a:t>Basiscursus AI in de zorg (+/- 90 minuten)</a:t>
          </a:r>
        </a:p>
      </dgm:t>
    </dgm:pt>
    <dgm:pt modelId="{6EB29CCB-15F2-4974-9CB8-DA80A7A7D359}" type="parTrans" cxnId="{97C27BB9-CB1E-428E-B213-576016816D4E}">
      <dgm:prSet/>
      <dgm:spPr/>
      <dgm:t>
        <a:bodyPr/>
        <a:lstStyle/>
        <a:p>
          <a:endParaRPr lang="nl-NL"/>
        </a:p>
      </dgm:t>
    </dgm:pt>
    <dgm:pt modelId="{29E16350-4275-4500-923C-A00AFC4EE163}" type="sibTrans" cxnId="{97C27BB9-CB1E-428E-B213-576016816D4E}">
      <dgm:prSet/>
      <dgm:spPr/>
      <dgm:t>
        <a:bodyPr/>
        <a:lstStyle/>
        <a:p>
          <a:endParaRPr lang="nl-NL"/>
        </a:p>
      </dgm:t>
    </dgm:pt>
    <dgm:pt modelId="{AA37CE79-2C02-489D-A4FC-EC90D13D945E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Plus</a:t>
          </a:r>
        </a:p>
      </dgm:t>
    </dgm:pt>
    <dgm:pt modelId="{F4A703EC-99DD-49AF-9F7D-AB6158979687}" type="parTrans" cxnId="{4454D3EB-8538-4357-BC89-08300E73A774}">
      <dgm:prSet/>
      <dgm:spPr/>
      <dgm:t>
        <a:bodyPr/>
        <a:lstStyle/>
        <a:p>
          <a:endParaRPr lang="nl-NL"/>
        </a:p>
      </dgm:t>
    </dgm:pt>
    <dgm:pt modelId="{80651D4B-8140-465F-BA50-49EE0D7CAD63}" type="sibTrans" cxnId="{4454D3EB-8538-4357-BC89-08300E73A774}">
      <dgm:prSet/>
      <dgm:spPr/>
      <dgm:t>
        <a:bodyPr/>
        <a:lstStyle/>
        <a:p>
          <a:endParaRPr lang="nl-NL"/>
        </a:p>
      </dgm:t>
    </dgm:pt>
    <dgm:pt modelId="{6B2AEB40-DF34-483B-995B-FFAF5209745C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Symposium (4 uur, 130 personen)</a:t>
          </a:r>
        </a:p>
      </dgm:t>
    </dgm:pt>
    <dgm:pt modelId="{CEC8EAB8-B7D3-4060-A42E-0D332742026C}" type="parTrans" cxnId="{540FBE8E-625A-453F-BEB5-C589510E2DB7}">
      <dgm:prSet/>
      <dgm:spPr/>
      <dgm:t>
        <a:bodyPr/>
        <a:lstStyle/>
        <a:p>
          <a:endParaRPr lang="nl-NL"/>
        </a:p>
      </dgm:t>
    </dgm:pt>
    <dgm:pt modelId="{051C0781-1B04-4563-A314-709286D4698D}" type="sibTrans" cxnId="{540FBE8E-625A-453F-BEB5-C589510E2DB7}">
      <dgm:prSet/>
      <dgm:spPr/>
      <dgm:t>
        <a:bodyPr/>
        <a:lstStyle/>
        <a:p>
          <a:endParaRPr lang="nl-NL"/>
        </a:p>
      </dgm:t>
    </dgm:pt>
    <dgm:pt modelId="{7BAEC037-4D9E-4D32-B0F7-7F959A6F8916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Basiscursus begeleidingsethiek (1 dag + terugkomdagen)</a:t>
          </a:r>
        </a:p>
      </dgm:t>
    </dgm:pt>
    <dgm:pt modelId="{8D29EDD7-8818-4EB3-A9CC-077693E43DCE}" type="parTrans" cxnId="{2564B4F0-A5B9-4E9A-AA5E-A99E1E79BA2C}">
      <dgm:prSet/>
      <dgm:spPr/>
      <dgm:t>
        <a:bodyPr/>
        <a:lstStyle/>
        <a:p>
          <a:endParaRPr lang="nl-NL"/>
        </a:p>
      </dgm:t>
    </dgm:pt>
    <dgm:pt modelId="{B5C18451-46D2-452D-A278-07263D730D2E}" type="sibTrans" cxnId="{2564B4F0-A5B9-4E9A-AA5E-A99E1E79BA2C}">
      <dgm:prSet/>
      <dgm:spPr/>
      <dgm:t>
        <a:bodyPr/>
        <a:lstStyle/>
        <a:p>
          <a:endParaRPr lang="nl-NL"/>
        </a:p>
      </dgm:t>
    </dgm:pt>
    <dgm:pt modelId="{F9035199-1038-4AC5-A6A5-065C56804CB2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IAMA cursus (3 personen 1 dag)</a:t>
          </a:r>
        </a:p>
      </dgm:t>
    </dgm:pt>
    <dgm:pt modelId="{25DA26AF-B4AE-47FA-81C3-13289DD09272}" type="parTrans" cxnId="{E24FD28C-621D-4975-8EEC-4B5F3EFC9465}">
      <dgm:prSet/>
      <dgm:spPr/>
      <dgm:t>
        <a:bodyPr/>
        <a:lstStyle/>
        <a:p>
          <a:endParaRPr lang="nl-NL"/>
        </a:p>
      </dgm:t>
    </dgm:pt>
    <dgm:pt modelId="{3BEE6E8A-1228-4A51-B7A0-6851E75D35C0}" type="sibTrans" cxnId="{E24FD28C-621D-4975-8EEC-4B5F3EFC9465}">
      <dgm:prSet/>
      <dgm:spPr/>
      <dgm:t>
        <a:bodyPr/>
        <a:lstStyle/>
        <a:p>
          <a:endParaRPr lang="nl-NL"/>
        </a:p>
      </dgm:t>
    </dgm:pt>
    <dgm:pt modelId="{234BB3E0-1F49-4BB4-90B4-DCF77900BB83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MDR opleidingsverplichtingen bij gebruik</a:t>
          </a:r>
        </a:p>
      </dgm:t>
    </dgm:pt>
    <dgm:pt modelId="{F001B5C3-97B5-43C8-9754-BCAEB27C8AB5}" type="parTrans" cxnId="{6B788F13-3D0C-423C-AA1D-1960717A2A8F}">
      <dgm:prSet/>
      <dgm:spPr/>
      <dgm:t>
        <a:bodyPr/>
        <a:lstStyle/>
        <a:p>
          <a:endParaRPr lang="nl-NL"/>
        </a:p>
      </dgm:t>
    </dgm:pt>
    <dgm:pt modelId="{64F92EC4-66A9-46F7-947D-C46EA845FBEF}" type="sibTrans" cxnId="{6B788F13-3D0C-423C-AA1D-1960717A2A8F}">
      <dgm:prSet/>
      <dgm:spPr/>
      <dgm:t>
        <a:bodyPr/>
        <a:lstStyle/>
        <a:p>
          <a:endParaRPr lang="nl-NL"/>
        </a:p>
      </dgm:t>
    </dgm:pt>
    <dgm:pt modelId="{9873F909-56F4-4D25-A5BC-BB96BBC625FC}" type="pres">
      <dgm:prSet presAssocID="{17D67169-EA10-492C-BD42-4B868067C460}" presName="linear" presStyleCnt="0">
        <dgm:presLayoutVars>
          <dgm:dir/>
          <dgm:resizeHandles val="exact"/>
        </dgm:presLayoutVars>
      </dgm:prSet>
      <dgm:spPr/>
    </dgm:pt>
    <dgm:pt modelId="{8BF86495-9B7B-4AF0-8D77-56BAF1F3C4D4}" type="pres">
      <dgm:prSet presAssocID="{6B68D05F-14E1-46AE-B0BA-CC73B4380226}" presName="comp" presStyleCnt="0"/>
      <dgm:spPr/>
    </dgm:pt>
    <dgm:pt modelId="{C6A58C45-A663-4EA8-B6F5-673BFDE152B0}" type="pres">
      <dgm:prSet presAssocID="{6B68D05F-14E1-46AE-B0BA-CC73B4380226}" presName="box" presStyleLbl="node1" presStyleIdx="0" presStyleCnt="3"/>
      <dgm:spPr/>
    </dgm:pt>
    <dgm:pt modelId="{219E973D-0C19-4B40-BB18-F1A5544D8DDD}" type="pres">
      <dgm:prSet presAssocID="{6B68D05F-14E1-46AE-B0BA-CC73B4380226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954193E5-19DE-4513-B3E6-302BFE3A04DB}" type="pres">
      <dgm:prSet presAssocID="{6B68D05F-14E1-46AE-B0BA-CC73B4380226}" presName="text" presStyleLbl="node1" presStyleIdx="0" presStyleCnt="3">
        <dgm:presLayoutVars>
          <dgm:bulletEnabled val="1"/>
        </dgm:presLayoutVars>
      </dgm:prSet>
      <dgm:spPr/>
    </dgm:pt>
    <dgm:pt modelId="{4B9C2178-F3FF-48A5-B306-62C7E2E41581}" type="pres">
      <dgm:prSet presAssocID="{7440E430-C2CB-4694-86F5-592B344C718C}" presName="spacer" presStyleCnt="0"/>
      <dgm:spPr/>
    </dgm:pt>
    <dgm:pt modelId="{E8EC26E9-86A9-47DF-A048-CE8196AEFC55}" type="pres">
      <dgm:prSet presAssocID="{7DBF3880-E6FC-4497-8FEB-3F8D540DA486}" presName="comp" presStyleCnt="0"/>
      <dgm:spPr/>
    </dgm:pt>
    <dgm:pt modelId="{5D65A3F3-1744-41F8-8BD7-0333E83A8C49}" type="pres">
      <dgm:prSet presAssocID="{7DBF3880-E6FC-4497-8FEB-3F8D540DA486}" presName="box" presStyleLbl="node1" presStyleIdx="1" presStyleCnt="3" custLinFactNeighborX="-190" custLinFactNeighborY="3814"/>
      <dgm:spPr/>
    </dgm:pt>
    <dgm:pt modelId="{C1C068F6-675E-491A-B6EE-6E487C5D5A9E}" type="pres">
      <dgm:prSet presAssocID="{7DBF3880-E6FC-4497-8FEB-3F8D540DA486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F12435C1-0C21-452F-9865-F111D78860EE}" type="pres">
      <dgm:prSet presAssocID="{7DBF3880-E6FC-4497-8FEB-3F8D540DA486}" presName="text" presStyleLbl="node1" presStyleIdx="1" presStyleCnt="3">
        <dgm:presLayoutVars>
          <dgm:bulletEnabled val="1"/>
        </dgm:presLayoutVars>
      </dgm:prSet>
      <dgm:spPr/>
    </dgm:pt>
    <dgm:pt modelId="{5E0ED918-70F6-4B96-8650-9C34D681FF23}" type="pres">
      <dgm:prSet presAssocID="{08E2179E-122B-43A7-84C9-EB1D5DF2E783}" presName="spacer" presStyleCnt="0"/>
      <dgm:spPr/>
    </dgm:pt>
    <dgm:pt modelId="{1D5E1A1D-1360-41CC-A6D3-C3122906A2AB}" type="pres">
      <dgm:prSet presAssocID="{AA37CE79-2C02-489D-A4FC-EC90D13D945E}" presName="comp" presStyleCnt="0"/>
      <dgm:spPr/>
    </dgm:pt>
    <dgm:pt modelId="{DBD1F9A0-9702-4F3A-B1D2-B1C9CE299965}" type="pres">
      <dgm:prSet presAssocID="{AA37CE79-2C02-489D-A4FC-EC90D13D945E}" presName="box" presStyleLbl="node1" presStyleIdx="2" presStyleCnt="3"/>
      <dgm:spPr/>
    </dgm:pt>
    <dgm:pt modelId="{D87889DE-2953-4659-A160-8680BF6D247C}" type="pres">
      <dgm:prSet presAssocID="{AA37CE79-2C02-489D-A4FC-EC90D13D945E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298CB506-807D-4ECF-985D-EC1D0478CBF8}" type="pres">
      <dgm:prSet presAssocID="{AA37CE79-2C02-489D-A4FC-EC90D13D945E}" presName="text" presStyleLbl="node1" presStyleIdx="2" presStyleCnt="3">
        <dgm:presLayoutVars>
          <dgm:bulletEnabled val="1"/>
        </dgm:presLayoutVars>
      </dgm:prSet>
      <dgm:spPr/>
    </dgm:pt>
  </dgm:ptLst>
  <dgm:cxnLst>
    <dgm:cxn modelId="{FFE03002-9A2C-4198-9E30-77AC9AA6D35C}" type="presOf" srcId="{6B2AEB40-DF34-483B-995B-FFAF5209745C}" destId="{DBD1F9A0-9702-4F3A-B1D2-B1C9CE299965}" srcOrd="0" destOrd="1" presId="urn:microsoft.com/office/officeart/2005/8/layout/vList4"/>
    <dgm:cxn modelId="{FD7E430E-872B-4CF2-B3AC-F7A2AEB09649}" srcId="{17D67169-EA10-492C-BD42-4B868067C460}" destId="{7DBF3880-E6FC-4497-8FEB-3F8D540DA486}" srcOrd="1" destOrd="0" parTransId="{2B678050-A169-4948-B61B-5F5880896617}" sibTransId="{08E2179E-122B-43A7-84C9-EB1D5DF2E783}"/>
    <dgm:cxn modelId="{6B788F13-3D0C-423C-AA1D-1960717A2A8F}" srcId="{AA37CE79-2C02-489D-A4FC-EC90D13D945E}" destId="{234BB3E0-1F49-4BB4-90B4-DCF77900BB83}" srcOrd="3" destOrd="0" parTransId="{F001B5C3-97B5-43C8-9754-BCAEB27C8AB5}" sibTransId="{64F92EC4-66A9-46F7-947D-C46EA845FBEF}"/>
    <dgm:cxn modelId="{471DCE19-40B2-4DBD-A114-5A597CDFF460}" type="presOf" srcId="{AA37CE79-2C02-489D-A4FC-EC90D13D945E}" destId="{DBD1F9A0-9702-4F3A-B1D2-B1C9CE299965}" srcOrd="0" destOrd="0" presId="urn:microsoft.com/office/officeart/2005/8/layout/vList4"/>
    <dgm:cxn modelId="{DF1B792D-FB10-4DDD-8AB7-74C632CBEDB1}" type="presOf" srcId="{234BB3E0-1F49-4BB4-90B4-DCF77900BB83}" destId="{DBD1F9A0-9702-4F3A-B1D2-B1C9CE299965}" srcOrd="0" destOrd="4" presId="urn:microsoft.com/office/officeart/2005/8/layout/vList4"/>
    <dgm:cxn modelId="{17A6AF30-7B46-4F71-BCBF-80ECF8481A00}" type="presOf" srcId="{6B2AEB40-DF34-483B-995B-FFAF5209745C}" destId="{298CB506-807D-4ECF-985D-EC1D0478CBF8}" srcOrd="1" destOrd="1" presId="urn:microsoft.com/office/officeart/2005/8/layout/vList4"/>
    <dgm:cxn modelId="{63533031-6F6B-4CD7-87D5-5BF7611D9277}" type="presOf" srcId="{7DBF3880-E6FC-4497-8FEB-3F8D540DA486}" destId="{5D65A3F3-1744-41F8-8BD7-0333E83A8C49}" srcOrd="0" destOrd="0" presId="urn:microsoft.com/office/officeart/2005/8/layout/vList4"/>
    <dgm:cxn modelId="{46573939-BC27-48C2-B3F4-662B5224AA59}" type="presOf" srcId="{6B68D05F-14E1-46AE-B0BA-CC73B4380226}" destId="{954193E5-19DE-4513-B3E6-302BFE3A04DB}" srcOrd="1" destOrd="0" presId="urn:microsoft.com/office/officeart/2005/8/layout/vList4"/>
    <dgm:cxn modelId="{3B90853A-5C67-49E6-B0C4-A441F5FA53CA}" type="presOf" srcId="{042CB6BD-291A-4400-BACA-661E431108CD}" destId="{F12435C1-0C21-452F-9865-F111D78860EE}" srcOrd="1" destOrd="1" presId="urn:microsoft.com/office/officeart/2005/8/layout/vList4"/>
    <dgm:cxn modelId="{D1CDC85F-1D52-471E-9374-5BE1DD5EB29C}" type="presOf" srcId="{E86C2367-681E-4B14-8108-1F2CFC8B6D96}" destId="{F12435C1-0C21-452F-9865-F111D78860EE}" srcOrd="1" destOrd="2" presId="urn:microsoft.com/office/officeart/2005/8/layout/vList4"/>
    <dgm:cxn modelId="{C12EF35F-A751-4F33-B039-62ECF4CCB552}" type="presOf" srcId="{17D67169-EA10-492C-BD42-4B868067C460}" destId="{9873F909-56F4-4D25-A5BC-BB96BBC625FC}" srcOrd="0" destOrd="0" presId="urn:microsoft.com/office/officeart/2005/8/layout/vList4"/>
    <dgm:cxn modelId="{118F5168-F43B-4E27-803A-62DDA5C95157}" type="presOf" srcId="{7BAEC037-4D9E-4D32-B0F7-7F959A6F8916}" destId="{DBD1F9A0-9702-4F3A-B1D2-B1C9CE299965}" srcOrd="0" destOrd="3" presId="urn:microsoft.com/office/officeart/2005/8/layout/vList4"/>
    <dgm:cxn modelId="{3388C369-D6BC-482B-9081-D8321A661822}" type="presOf" srcId="{6B68D05F-14E1-46AE-B0BA-CC73B4380226}" destId="{C6A58C45-A663-4EA8-B6F5-673BFDE152B0}" srcOrd="0" destOrd="0" presId="urn:microsoft.com/office/officeart/2005/8/layout/vList4"/>
    <dgm:cxn modelId="{3917F84E-A67D-4759-9DD0-16994A223EF0}" type="presOf" srcId="{6B0E1C90-B217-4B5C-A249-92907912FE34}" destId="{C6A58C45-A663-4EA8-B6F5-673BFDE152B0}" srcOrd="0" destOrd="1" presId="urn:microsoft.com/office/officeart/2005/8/layout/vList4"/>
    <dgm:cxn modelId="{8DCC3355-A2A9-43B8-B066-2EE1D5DF9ECE}" type="presOf" srcId="{F9035199-1038-4AC5-A6A5-065C56804CB2}" destId="{DBD1F9A0-9702-4F3A-B1D2-B1C9CE299965}" srcOrd="0" destOrd="2" presId="urn:microsoft.com/office/officeart/2005/8/layout/vList4"/>
    <dgm:cxn modelId="{0DF72858-522C-43DA-BE85-F4A2D40B13AB}" type="presOf" srcId="{7DBF3880-E6FC-4497-8FEB-3F8D540DA486}" destId="{F12435C1-0C21-452F-9865-F111D78860EE}" srcOrd="1" destOrd="0" presId="urn:microsoft.com/office/officeart/2005/8/layout/vList4"/>
    <dgm:cxn modelId="{B07A5379-0352-4CB7-B687-57177E5C4346}" srcId="{6B68D05F-14E1-46AE-B0BA-CC73B4380226}" destId="{A6BB47A5-B9B6-4E99-8B82-D597D305510E}" srcOrd="1" destOrd="0" parTransId="{EB5CC41D-CB4A-4E50-A1B6-EEF26B3FE20A}" sibTransId="{1EE11B20-6066-4AB8-8DF6-C0BB702481FB}"/>
    <dgm:cxn modelId="{CDFB055A-113F-4E2B-A37F-3E705DCB5CD0}" srcId="{17D67169-EA10-492C-BD42-4B868067C460}" destId="{6B68D05F-14E1-46AE-B0BA-CC73B4380226}" srcOrd="0" destOrd="0" parTransId="{627D65CD-3B74-4EE6-8118-CE4A297745E0}" sibTransId="{7440E430-C2CB-4694-86F5-592B344C718C}"/>
    <dgm:cxn modelId="{7B4B1C7D-3D0E-49F4-B44E-E042DB41A599}" type="presOf" srcId="{F9035199-1038-4AC5-A6A5-065C56804CB2}" destId="{298CB506-807D-4ECF-985D-EC1D0478CBF8}" srcOrd="1" destOrd="2" presId="urn:microsoft.com/office/officeart/2005/8/layout/vList4"/>
    <dgm:cxn modelId="{E24FD28C-621D-4975-8EEC-4B5F3EFC9465}" srcId="{AA37CE79-2C02-489D-A4FC-EC90D13D945E}" destId="{F9035199-1038-4AC5-A6A5-065C56804CB2}" srcOrd="1" destOrd="0" parTransId="{25DA26AF-B4AE-47FA-81C3-13289DD09272}" sibTransId="{3BEE6E8A-1228-4A51-B7A0-6851E75D35C0}"/>
    <dgm:cxn modelId="{540FBE8E-625A-453F-BEB5-C589510E2DB7}" srcId="{AA37CE79-2C02-489D-A4FC-EC90D13D945E}" destId="{6B2AEB40-DF34-483B-995B-FFAF5209745C}" srcOrd="0" destOrd="0" parTransId="{CEC8EAB8-B7D3-4060-A42E-0D332742026C}" sibTransId="{051C0781-1B04-4563-A314-709286D4698D}"/>
    <dgm:cxn modelId="{77DCA092-A490-46DB-A3CB-AE861804E725}" type="presOf" srcId="{A6BB47A5-B9B6-4E99-8B82-D597D305510E}" destId="{954193E5-19DE-4513-B3E6-302BFE3A04DB}" srcOrd="1" destOrd="2" presId="urn:microsoft.com/office/officeart/2005/8/layout/vList4"/>
    <dgm:cxn modelId="{6463FAA5-2AAC-4DB5-B502-6A0C08ED507B}" type="presOf" srcId="{7BAEC037-4D9E-4D32-B0F7-7F959A6F8916}" destId="{298CB506-807D-4ECF-985D-EC1D0478CBF8}" srcOrd="1" destOrd="3" presId="urn:microsoft.com/office/officeart/2005/8/layout/vList4"/>
    <dgm:cxn modelId="{645C35AC-F853-47F0-986B-413E7355EF91}" srcId="{6B68D05F-14E1-46AE-B0BA-CC73B4380226}" destId="{6B0E1C90-B217-4B5C-A249-92907912FE34}" srcOrd="0" destOrd="0" parTransId="{16124133-7200-420D-85C6-659BD017BAA4}" sibTransId="{F200AE42-F12E-46EA-BC07-DB295DB57E94}"/>
    <dgm:cxn modelId="{43EA2AB0-9C56-4F0F-A05E-350E636F7865}" type="presOf" srcId="{E86C2367-681E-4B14-8108-1F2CFC8B6D96}" destId="{5D65A3F3-1744-41F8-8BD7-0333E83A8C49}" srcOrd="0" destOrd="2" presId="urn:microsoft.com/office/officeart/2005/8/layout/vList4"/>
    <dgm:cxn modelId="{97C27BB9-CB1E-428E-B213-576016816D4E}" srcId="{7DBF3880-E6FC-4497-8FEB-3F8D540DA486}" destId="{E86C2367-681E-4B14-8108-1F2CFC8B6D96}" srcOrd="1" destOrd="0" parTransId="{6EB29CCB-15F2-4974-9CB8-DA80A7A7D359}" sibTransId="{29E16350-4275-4500-923C-A00AFC4EE163}"/>
    <dgm:cxn modelId="{697AF0BA-FD93-4D41-AA4D-9290F955932C}" type="presOf" srcId="{A6BB47A5-B9B6-4E99-8B82-D597D305510E}" destId="{C6A58C45-A663-4EA8-B6F5-673BFDE152B0}" srcOrd="0" destOrd="2" presId="urn:microsoft.com/office/officeart/2005/8/layout/vList4"/>
    <dgm:cxn modelId="{744F8AC0-80EA-408A-81CF-C217783FD626}" type="presOf" srcId="{AA37CE79-2C02-489D-A4FC-EC90D13D945E}" destId="{298CB506-807D-4ECF-985D-EC1D0478CBF8}" srcOrd="1" destOrd="0" presId="urn:microsoft.com/office/officeart/2005/8/layout/vList4"/>
    <dgm:cxn modelId="{DDBFF6DE-E20C-40DF-B827-0860BBC4E0C1}" type="presOf" srcId="{234BB3E0-1F49-4BB4-90B4-DCF77900BB83}" destId="{298CB506-807D-4ECF-985D-EC1D0478CBF8}" srcOrd="1" destOrd="4" presId="urn:microsoft.com/office/officeart/2005/8/layout/vList4"/>
    <dgm:cxn modelId="{40B32DE0-12DA-49FA-9D16-D24476CDAAD0}" srcId="{7DBF3880-E6FC-4497-8FEB-3F8D540DA486}" destId="{042CB6BD-291A-4400-BACA-661E431108CD}" srcOrd="0" destOrd="0" parTransId="{39A53397-9322-41E5-A9E8-789B7AA87CC8}" sibTransId="{C5608081-7588-4845-917F-421B58534BD1}"/>
    <dgm:cxn modelId="{4454D3EB-8538-4357-BC89-08300E73A774}" srcId="{17D67169-EA10-492C-BD42-4B868067C460}" destId="{AA37CE79-2C02-489D-A4FC-EC90D13D945E}" srcOrd="2" destOrd="0" parTransId="{F4A703EC-99DD-49AF-9F7D-AB6158979687}" sibTransId="{80651D4B-8140-465F-BA50-49EE0D7CAD63}"/>
    <dgm:cxn modelId="{2564B4F0-A5B9-4E9A-AA5E-A99E1E79BA2C}" srcId="{AA37CE79-2C02-489D-A4FC-EC90D13D945E}" destId="{7BAEC037-4D9E-4D32-B0F7-7F959A6F8916}" srcOrd="2" destOrd="0" parTransId="{8D29EDD7-8818-4EB3-A9CC-077693E43DCE}" sibTransId="{B5C18451-46D2-452D-A278-07263D730D2E}"/>
    <dgm:cxn modelId="{6E2608FD-5189-4DD9-BD83-24AE0E39E3BF}" type="presOf" srcId="{042CB6BD-291A-4400-BACA-661E431108CD}" destId="{5D65A3F3-1744-41F8-8BD7-0333E83A8C49}" srcOrd="0" destOrd="1" presId="urn:microsoft.com/office/officeart/2005/8/layout/vList4"/>
    <dgm:cxn modelId="{0C7549FF-9F5B-47A2-A369-F2795A4BB162}" type="presOf" srcId="{6B0E1C90-B217-4B5C-A249-92907912FE34}" destId="{954193E5-19DE-4513-B3E6-302BFE3A04DB}" srcOrd="1" destOrd="1" presId="urn:microsoft.com/office/officeart/2005/8/layout/vList4"/>
    <dgm:cxn modelId="{EEBF8505-C498-423E-9A91-48BDDBD02071}" type="presParOf" srcId="{9873F909-56F4-4D25-A5BC-BB96BBC625FC}" destId="{8BF86495-9B7B-4AF0-8D77-56BAF1F3C4D4}" srcOrd="0" destOrd="0" presId="urn:microsoft.com/office/officeart/2005/8/layout/vList4"/>
    <dgm:cxn modelId="{08C6410B-FCCC-4156-A7F7-5ACD200E480B}" type="presParOf" srcId="{8BF86495-9B7B-4AF0-8D77-56BAF1F3C4D4}" destId="{C6A58C45-A663-4EA8-B6F5-673BFDE152B0}" srcOrd="0" destOrd="0" presId="urn:microsoft.com/office/officeart/2005/8/layout/vList4"/>
    <dgm:cxn modelId="{D1E4E349-CD76-4D32-9717-A620E57E30B9}" type="presParOf" srcId="{8BF86495-9B7B-4AF0-8D77-56BAF1F3C4D4}" destId="{219E973D-0C19-4B40-BB18-F1A5544D8DDD}" srcOrd="1" destOrd="0" presId="urn:microsoft.com/office/officeart/2005/8/layout/vList4"/>
    <dgm:cxn modelId="{C2E78898-9905-45B9-A282-3DA6C7A7E557}" type="presParOf" srcId="{8BF86495-9B7B-4AF0-8D77-56BAF1F3C4D4}" destId="{954193E5-19DE-4513-B3E6-302BFE3A04DB}" srcOrd="2" destOrd="0" presId="urn:microsoft.com/office/officeart/2005/8/layout/vList4"/>
    <dgm:cxn modelId="{6B3325A7-72D2-432B-B8DB-773310C48EC4}" type="presParOf" srcId="{9873F909-56F4-4D25-A5BC-BB96BBC625FC}" destId="{4B9C2178-F3FF-48A5-B306-62C7E2E41581}" srcOrd="1" destOrd="0" presId="urn:microsoft.com/office/officeart/2005/8/layout/vList4"/>
    <dgm:cxn modelId="{7236E2A4-06AC-460C-81D1-73323C95B993}" type="presParOf" srcId="{9873F909-56F4-4D25-A5BC-BB96BBC625FC}" destId="{E8EC26E9-86A9-47DF-A048-CE8196AEFC55}" srcOrd="2" destOrd="0" presId="urn:microsoft.com/office/officeart/2005/8/layout/vList4"/>
    <dgm:cxn modelId="{E4073769-16FC-4BE0-BDAB-338B58F6D2AC}" type="presParOf" srcId="{E8EC26E9-86A9-47DF-A048-CE8196AEFC55}" destId="{5D65A3F3-1744-41F8-8BD7-0333E83A8C49}" srcOrd="0" destOrd="0" presId="urn:microsoft.com/office/officeart/2005/8/layout/vList4"/>
    <dgm:cxn modelId="{CF90A5A2-2B5F-4DD8-A094-65BD1EAFCD5C}" type="presParOf" srcId="{E8EC26E9-86A9-47DF-A048-CE8196AEFC55}" destId="{C1C068F6-675E-491A-B6EE-6E487C5D5A9E}" srcOrd="1" destOrd="0" presId="urn:microsoft.com/office/officeart/2005/8/layout/vList4"/>
    <dgm:cxn modelId="{9E32F798-A8A6-45CD-9270-38466986355B}" type="presParOf" srcId="{E8EC26E9-86A9-47DF-A048-CE8196AEFC55}" destId="{F12435C1-0C21-452F-9865-F111D78860EE}" srcOrd="2" destOrd="0" presId="urn:microsoft.com/office/officeart/2005/8/layout/vList4"/>
    <dgm:cxn modelId="{AC670A1A-E9E5-479D-AA3A-817CA6352916}" type="presParOf" srcId="{9873F909-56F4-4D25-A5BC-BB96BBC625FC}" destId="{5E0ED918-70F6-4B96-8650-9C34D681FF23}" srcOrd="3" destOrd="0" presId="urn:microsoft.com/office/officeart/2005/8/layout/vList4"/>
    <dgm:cxn modelId="{5F989317-DB75-4756-B6B1-36246BCBD140}" type="presParOf" srcId="{9873F909-56F4-4D25-A5BC-BB96BBC625FC}" destId="{1D5E1A1D-1360-41CC-A6D3-C3122906A2AB}" srcOrd="4" destOrd="0" presId="urn:microsoft.com/office/officeart/2005/8/layout/vList4"/>
    <dgm:cxn modelId="{0C0808EB-EB33-4D19-A419-FC7F87B7EBC5}" type="presParOf" srcId="{1D5E1A1D-1360-41CC-A6D3-C3122906A2AB}" destId="{DBD1F9A0-9702-4F3A-B1D2-B1C9CE299965}" srcOrd="0" destOrd="0" presId="urn:microsoft.com/office/officeart/2005/8/layout/vList4"/>
    <dgm:cxn modelId="{3F412C95-29E1-4C06-BDB8-4001EE5BB86F}" type="presParOf" srcId="{1D5E1A1D-1360-41CC-A6D3-C3122906A2AB}" destId="{D87889DE-2953-4659-A160-8680BF6D247C}" srcOrd="1" destOrd="0" presId="urn:microsoft.com/office/officeart/2005/8/layout/vList4"/>
    <dgm:cxn modelId="{80121144-2F59-4609-8B7D-361657DC8752}" type="presParOf" srcId="{1D5E1A1D-1360-41CC-A6D3-C3122906A2AB}" destId="{298CB506-807D-4ECF-985D-EC1D0478CB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8C45-A663-4EA8-B6F5-673BFDE152B0}">
      <dsp:nvSpPr>
        <dsp:cNvPr id="0" name=""/>
        <dsp:cNvSpPr/>
      </dsp:nvSpPr>
      <dsp:spPr>
        <a:xfrm>
          <a:off x="0" y="0"/>
          <a:ext cx="8994058" cy="15920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Animatiereeks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Microlearnings</a:t>
          </a:r>
          <a:r>
            <a:rPr lang="nl-NL" sz="1600" kern="1200" dirty="0"/>
            <a:t> tussen 2 en 5 minuten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Totaal investering &lt; 20 minuten</a:t>
          </a:r>
        </a:p>
      </dsp:txBody>
      <dsp:txXfrm>
        <a:off x="1958016" y="0"/>
        <a:ext cx="7036041" cy="1592045"/>
      </dsp:txXfrm>
    </dsp:sp>
    <dsp:sp modelId="{219E973D-0C19-4B40-BB18-F1A5544D8DDD}">
      <dsp:nvSpPr>
        <dsp:cNvPr id="0" name=""/>
        <dsp:cNvSpPr/>
      </dsp:nvSpPr>
      <dsp:spPr>
        <a:xfrm>
          <a:off x="159204" y="159204"/>
          <a:ext cx="1798811" cy="12736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5A3F3-1744-41F8-8BD7-0333E83A8C49}">
      <dsp:nvSpPr>
        <dsp:cNvPr id="0" name=""/>
        <dsp:cNvSpPr/>
      </dsp:nvSpPr>
      <dsp:spPr>
        <a:xfrm>
          <a:off x="0" y="1811970"/>
          <a:ext cx="8994058" cy="15920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E-</a:t>
          </a:r>
          <a:r>
            <a:rPr lang="nl-NL" sz="2100" kern="1200" dirty="0" err="1"/>
            <a:t>learnings</a:t>
          </a:r>
          <a:endParaRPr lang="nl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De Nationale AI zorg cursus (+/- 90 minuten)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Basiscursus AI in de zorg (+/- 90 minuten)</a:t>
          </a:r>
        </a:p>
      </dsp:txBody>
      <dsp:txXfrm>
        <a:off x="1958016" y="1811970"/>
        <a:ext cx="7036041" cy="1592045"/>
      </dsp:txXfrm>
    </dsp:sp>
    <dsp:sp modelId="{C1C068F6-675E-491A-B6EE-6E487C5D5A9E}">
      <dsp:nvSpPr>
        <dsp:cNvPr id="0" name=""/>
        <dsp:cNvSpPr/>
      </dsp:nvSpPr>
      <dsp:spPr>
        <a:xfrm>
          <a:off x="159204" y="1910454"/>
          <a:ext cx="1798811" cy="12736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1F9A0-9702-4F3A-B1D2-B1C9CE299965}">
      <dsp:nvSpPr>
        <dsp:cNvPr id="0" name=""/>
        <dsp:cNvSpPr/>
      </dsp:nvSpPr>
      <dsp:spPr>
        <a:xfrm>
          <a:off x="0" y="3502499"/>
          <a:ext cx="8994058" cy="159204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Plus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Symposium (4 uur, 130 personen)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IAMA cursus (3 personen 1 dag)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Basiscursus begeleidingsethiek (1 dag + terugkomdagen)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MDR opleidingsverplichtingen bij gebruik</a:t>
          </a:r>
        </a:p>
      </dsp:txBody>
      <dsp:txXfrm>
        <a:off x="1958016" y="3502499"/>
        <a:ext cx="7036041" cy="1592045"/>
      </dsp:txXfrm>
    </dsp:sp>
    <dsp:sp modelId="{D87889DE-2953-4659-A160-8680BF6D247C}">
      <dsp:nvSpPr>
        <dsp:cNvPr id="0" name=""/>
        <dsp:cNvSpPr/>
      </dsp:nvSpPr>
      <dsp:spPr>
        <a:xfrm>
          <a:off x="159204" y="3661703"/>
          <a:ext cx="1798811" cy="12736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D47E5-77E0-47F8-8090-FB189B40F38A}" type="datetimeFigureOut">
              <a:rPr lang="nl-NL" smtClean="0"/>
              <a:t>1-7-2025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6DC7-B5FD-4BEE-964A-708279ADA3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4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5F2C6-3E93-0E5E-CA2B-307A6140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961A8FC-4EA4-0A4E-1F4B-A673C93FF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D04EE6-10B8-5BF3-1409-C84F59DD8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25835F-46DA-5E34-D89D-F693C4F4E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6DC7-B5FD-4BEE-964A-708279ADA36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62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5F2C6-3E93-0E5E-CA2B-307A6140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961A8FC-4EA4-0A4E-1F4B-A673C93FF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D04EE6-10B8-5BF3-1409-C84F59DD8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25835F-46DA-5E34-D89D-F693C4F4E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6DC7-B5FD-4BEE-964A-708279ADA36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82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5893-9239-2984-3811-F21E8F65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88E2217-6ED0-3B7B-22DD-0EB134776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094E0D8-C50F-B045-C073-C9B8B32B9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0D23C2-C770-3959-3389-DF30C040A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6DC7-B5FD-4BEE-964A-708279ADA36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A073-AB82-EB9C-A177-56FAC174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B561AC-4DCD-7102-F763-2D6122173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5948051-7D60-59B2-20E4-25FC69FBC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B359-5416-07CC-299C-A33372610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6DC7-B5FD-4BEE-964A-708279ADA36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73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C3351-F612-49D5-9220-AED7DE2D5233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524000" y="2824162"/>
            <a:ext cx="9144000" cy="12096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Titel van de presentatie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B0A83E0-B9B6-8021-3473-162BB0B8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9084" y="5459101"/>
            <a:ext cx="4653699" cy="10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2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af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1EF5A-0BF6-489D-89BA-B3AE32E3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‹nr.›</a:t>
            </a:fld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5510AB93-F7CC-4BF8-9C87-585FDA6DEA8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17516544"/>
              </p:ext>
            </p:extLst>
          </p:nvPr>
        </p:nvGraphicFramePr>
        <p:xfrm>
          <a:off x="2806106" y="1870736"/>
          <a:ext cx="6156920" cy="410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66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met quote op roo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F05BD4-F7AF-4836-81E7-20D43DE2F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4AB43D9-207C-49D1-9EAD-216C917EFDEE}"/>
              </a:ext>
            </a:extLst>
          </p:cNvPr>
          <p:cNvSpPr/>
          <p:nvPr userDrawn="1"/>
        </p:nvSpPr>
        <p:spPr>
          <a:xfrm rot="2700000">
            <a:off x="4612715" y="1945715"/>
            <a:ext cx="2966570" cy="2966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B81DA94-46C9-44B6-9B47-9B71E681A0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19624" y="2471039"/>
            <a:ext cx="2952751" cy="2072386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algn="ctr">
              <a:lnSpc>
                <a:spcPct val="150000"/>
              </a:lnSpc>
              <a:defRPr lang="nl-NL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nl-NL" dirty="0" err="1"/>
              <a:t>Luptas</a:t>
            </a:r>
            <a:r>
              <a:rPr lang="nl-NL" dirty="0"/>
              <a:t> </a:t>
            </a:r>
            <a:r>
              <a:rPr lang="nl-NL" dirty="0" err="1"/>
              <a:t>voluptate</a:t>
            </a:r>
            <a:r>
              <a:rPr lang="nl-NL" dirty="0"/>
              <a:t> pedis </a:t>
            </a:r>
            <a:r>
              <a:rPr lang="nl-NL" dirty="0" err="1"/>
              <a:t>nonseestquo</a:t>
            </a:r>
            <a:r>
              <a:rPr lang="nl-NL" dirty="0"/>
              <a:t> </a:t>
            </a:r>
            <a:r>
              <a:rPr lang="nl-NL" dirty="0" err="1"/>
              <a:t>cuptam</a:t>
            </a:r>
            <a:r>
              <a:rPr lang="nl-NL" dirty="0"/>
              <a:t> </a:t>
            </a:r>
            <a:r>
              <a:rPr lang="nl-NL" dirty="0" err="1"/>
              <a:t>faccum</a:t>
            </a:r>
            <a:r>
              <a:rPr lang="nl-NL" dirty="0"/>
              <a:t>, </a:t>
            </a:r>
            <a:r>
              <a:rPr lang="nl-NL" dirty="0" err="1"/>
              <a:t>omnis</a:t>
            </a:r>
            <a:r>
              <a:rPr lang="nl-NL" dirty="0"/>
              <a:t> </a:t>
            </a:r>
            <a:r>
              <a:rPr lang="nl-NL" dirty="0" err="1"/>
              <a:t>coreper</a:t>
            </a:r>
            <a:r>
              <a:rPr lang="nl-NL" dirty="0"/>
              <a:t> </a:t>
            </a:r>
            <a:r>
              <a:rPr lang="nl-NL" dirty="0" err="1"/>
              <a:t>ciaeperrum</a:t>
            </a:r>
            <a:r>
              <a:rPr lang="nl-NL" dirty="0"/>
              <a:t> que </a:t>
            </a:r>
            <a:r>
              <a:rPr lang="nl-NL" dirty="0" err="1"/>
              <a:t>simodi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9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kst half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220C0A8-0958-4F2A-9799-B14C41FD308F}"/>
              </a:ext>
            </a:extLst>
          </p:cNvPr>
          <p:cNvSpPr/>
          <p:nvPr userDrawn="1"/>
        </p:nvSpPr>
        <p:spPr>
          <a:xfrm>
            <a:off x="6172202" y="1"/>
            <a:ext cx="60197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846E0D-6EF9-4949-9F98-FD696B6045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799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8D7D6AF-124B-46E1-B16D-FE28F073271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06987" y="2103128"/>
            <a:ext cx="4343400" cy="2423382"/>
          </a:xfrm>
          <a:solidFill>
            <a:schemeClr val="bg1"/>
          </a:solidFill>
        </p:spPr>
        <p:txBody>
          <a:bodyPr anchor="ctr" anchorCtr="0"/>
          <a:lstStyle>
            <a:lvl3pPr>
              <a:defRPr/>
            </a:lvl3pPr>
            <a:lvl4pPr algn="ctr">
              <a:defRPr>
                <a:latin typeface="+mn-lt"/>
              </a:defRPr>
            </a:lvl4pPr>
            <a:lvl5pPr>
              <a:defRPr/>
            </a:lvl5pPr>
          </a:lstStyle>
          <a:p>
            <a:pPr lvl="3"/>
            <a:r>
              <a:rPr lang="nl-NL" dirty="0"/>
              <a:t>Plaats hier een video</a:t>
            </a:r>
          </a:p>
        </p:txBody>
      </p:sp>
    </p:spTree>
    <p:extLst>
      <p:ext uri="{BB962C8B-B14F-4D97-AF65-F5344CB8AC3E}">
        <p14:creationId xmlns:p14="http://schemas.microsoft.com/office/powerpoint/2010/main" val="157628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1EF5A-0BF6-489D-89BA-B3AE32E3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5C63B8-3B3F-44E8-8AD0-0C65FB74B93F}"/>
              </a:ext>
            </a:extLst>
          </p:cNvPr>
          <p:cNvSpPr/>
          <p:nvPr userDrawn="1"/>
        </p:nvSpPr>
        <p:spPr>
          <a:xfrm>
            <a:off x="0" y="1328433"/>
            <a:ext cx="12192000" cy="4198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C30817F-754B-4B00-9075-310AB2CA04C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42253" y="1328432"/>
            <a:ext cx="7507492" cy="4198249"/>
          </a:xfrm>
          <a:solidFill>
            <a:schemeClr val="bg1"/>
          </a:solidFill>
        </p:spPr>
        <p:txBody>
          <a:bodyPr anchor="ctr" anchorCtr="0"/>
          <a:lstStyle>
            <a:lvl3pPr>
              <a:defRPr/>
            </a:lvl3pPr>
            <a:lvl4pPr algn="ctr">
              <a:defRPr>
                <a:latin typeface="+mn-lt"/>
              </a:defRPr>
            </a:lvl4pPr>
            <a:lvl5pPr>
              <a:defRPr/>
            </a:lvl5pPr>
          </a:lstStyle>
          <a:p>
            <a:pPr lvl="3"/>
            <a:r>
              <a:rPr lang="nl-NL" dirty="0"/>
              <a:t>Plaats hier een video</a:t>
            </a:r>
          </a:p>
        </p:txBody>
      </p:sp>
    </p:spTree>
    <p:extLst>
      <p:ext uri="{BB962C8B-B14F-4D97-AF65-F5344CB8AC3E}">
        <p14:creationId xmlns:p14="http://schemas.microsoft.com/office/powerpoint/2010/main" val="286484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t toegewez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6">
            <a:extLst>
              <a:ext uri="{FF2B5EF4-FFF2-40B4-BE49-F238E27FC236}">
                <a16:creationId xmlns:a16="http://schemas.microsoft.com/office/drawing/2014/main" id="{DBE92580-18C3-4208-890E-AD8F470F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/>
          <a:lstStyle/>
          <a:p>
            <a:fld id="{57FBDC6A-D2A9-41AC-B854-0A37BF59A6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2A18813-095B-4BF7-A890-FD31065A54B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799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19747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na titeldia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B8B8539D-9CDC-9EF2-7A9B-FAEDB035BEC3}"/>
              </a:ext>
            </a:extLst>
          </p:cNvPr>
          <p:cNvSpPr/>
          <p:nvPr userDrawn="1"/>
        </p:nvSpPr>
        <p:spPr>
          <a:xfrm rot="16200000">
            <a:off x="7075743" y="1706984"/>
            <a:ext cx="6857999" cy="3444034"/>
          </a:xfrm>
          <a:prstGeom prst="triangle">
            <a:avLst>
              <a:gd name="adj" fmla="val 504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A10252-C81A-8B2A-4BE8-57771E03E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9084" y="5459101"/>
            <a:ext cx="4653699" cy="10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BA9F7B62-338A-4A6C-A828-1050881829E0}"/>
              </a:ext>
            </a:extLst>
          </p:cNvPr>
          <p:cNvSpPr/>
          <p:nvPr userDrawn="1"/>
        </p:nvSpPr>
        <p:spPr>
          <a:xfrm rot="5400000">
            <a:off x="-1706983" y="1706984"/>
            <a:ext cx="6857999" cy="3444034"/>
          </a:xfrm>
          <a:prstGeom prst="triangle">
            <a:avLst>
              <a:gd name="adj" fmla="val 504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0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1EF5A-0BF6-489D-89BA-B3AE32E3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18CFDEB-483B-4F6C-84D3-50420B3D2E6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72202" y="1825625"/>
            <a:ext cx="5181600" cy="4124799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3D4F1AA-89A5-493A-AA7E-80369536C0B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1825625"/>
            <a:ext cx="5181600" cy="4124799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AC1FF708-72DF-4C19-AFB4-16697812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622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kst half beeld met drieho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99D1B40-2390-46B8-B2D6-126361E33AA6}"/>
              </a:ext>
            </a:extLst>
          </p:cNvPr>
          <p:cNvSpPr/>
          <p:nvPr userDrawn="1"/>
        </p:nvSpPr>
        <p:spPr>
          <a:xfrm>
            <a:off x="6172202" y="0"/>
            <a:ext cx="601979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67D9748-4D60-45F8-A08C-5A966D1A3B94}"/>
              </a:ext>
            </a:extLst>
          </p:cNvPr>
          <p:cNvSpPr/>
          <p:nvPr userDrawn="1"/>
        </p:nvSpPr>
        <p:spPr>
          <a:xfrm rot="2700000">
            <a:off x="4688916" y="1945713"/>
            <a:ext cx="2966570" cy="2966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846E0D-6EF9-4949-9F98-FD696B6045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799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98912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tekst half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846E0D-6EF9-4949-9F98-FD696B6045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799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76538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met quote op wi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470D40-40AD-4BE9-8EA3-C173F7732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E0513FF-C4A6-4F15-8EEE-1410FA2BDC78}"/>
              </a:ext>
            </a:extLst>
          </p:cNvPr>
          <p:cNvSpPr/>
          <p:nvPr userDrawn="1"/>
        </p:nvSpPr>
        <p:spPr>
          <a:xfrm rot="2700000">
            <a:off x="4612715" y="1945715"/>
            <a:ext cx="2966570" cy="2966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D7D073F-8086-4623-89CF-50762515ACD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19624" y="2471039"/>
            <a:ext cx="2952751" cy="2072386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algn="ctr">
              <a:lnSpc>
                <a:spcPct val="150000"/>
              </a:lnSpc>
              <a:defRPr lang="nl-NL" dirty="0"/>
            </a:lvl5pPr>
          </a:lstStyle>
          <a:p>
            <a:pPr lvl="4"/>
            <a:r>
              <a:rPr lang="nl-NL" dirty="0" err="1"/>
              <a:t>Luptas</a:t>
            </a:r>
            <a:r>
              <a:rPr lang="nl-NL" dirty="0"/>
              <a:t> </a:t>
            </a:r>
            <a:r>
              <a:rPr lang="nl-NL" dirty="0" err="1"/>
              <a:t>voluptate</a:t>
            </a:r>
            <a:r>
              <a:rPr lang="nl-NL" dirty="0"/>
              <a:t> pedis </a:t>
            </a:r>
            <a:r>
              <a:rPr lang="nl-NL" dirty="0" err="1"/>
              <a:t>nonseestquo</a:t>
            </a:r>
            <a:r>
              <a:rPr lang="nl-NL" dirty="0"/>
              <a:t> </a:t>
            </a:r>
            <a:r>
              <a:rPr lang="nl-NL" dirty="0" err="1"/>
              <a:t>cuptam</a:t>
            </a:r>
            <a:r>
              <a:rPr lang="nl-NL" dirty="0"/>
              <a:t> </a:t>
            </a:r>
            <a:r>
              <a:rPr lang="nl-NL" dirty="0" err="1"/>
              <a:t>faccum</a:t>
            </a:r>
            <a:r>
              <a:rPr lang="nl-NL" dirty="0"/>
              <a:t>, </a:t>
            </a:r>
            <a:r>
              <a:rPr lang="nl-NL" dirty="0" err="1"/>
              <a:t>omnis</a:t>
            </a:r>
            <a:r>
              <a:rPr lang="nl-NL" dirty="0"/>
              <a:t> </a:t>
            </a:r>
            <a:r>
              <a:rPr lang="nl-NL" dirty="0" err="1"/>
              <a:t>coreper</a:t>
            </a:r>
            <a:r>
              <a:rPr lang="nl-NL" dirty="0"/>
              <a:t> </a:t>
            </a:r>
            <a:r>
              <a:rPr lang="nl-NL" dirty="0" err="1"/>
              <a:t>ciaeperrum</a:t>
            </a:r>
            <a:r>
              <a:rPr lang="nl-NL" dirty="0"/>
              <a:t> que </a:t>
            </a:r>
            <a:r>
              <a:rPr lang="nl-NL" dirty="0" err="1"/>
              <a:t>simodi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7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1EF5A-0BF6-489D-89BA-B3AE32E3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‹nr.›</a:t>
            </a:fld>
            <a:endParaRPr lang="nl-NL" dirty="0"/>
          </a:p>
        </p:txBody>
      </p:sp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6F703E16-F977-4BF0-BA9D-9E6FC585857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01039848"/>
              </p:ext>
            </p:extLst>
          </p:nvPr>
        </p:nvGraphicFramePr>
        <p:xfrm>
          <a:off x="3371850" y="1295138"/>
          <a:ext cx="6172200" cy="48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1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diagram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1EF5A-0BF6-489D-89BA-B3AE32E3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‹nr.›</a:t>
            </a:fld>
            <a:endParaRPr lang="nl-NL" dirty="0"/>
          </a:p>
        </p:txBody>
      </p:sp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6F703E16-F977-4BF0-BA9D-9E6FC585857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81566514"/>
              </p:ext>
            </p:extLst>
          </p:nvPr>
        </p:nvGraphicFramePr>
        <p:xfrm>
          <a:off x="6019800" y="1295138"/>
          <a:ext cx="6172200" cy="488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47989EC-782A-4B98-9420-B391B0DB35D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799"/>
          </a:xfrm>
        </p:spPr>
        <p:txBody>
          <a:bodyPr>
            <a:noAutofit/>
          </a:bodyPr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</p:spTree>
    <p:extLst>
      <p:ext uri="{BB962C8B-B14F-4D97-AF65-F5344CB8AC3E}">
        <p14:creationId xmlns:p14="http://schemas.microsoft.com/office/powerpoint/2010/main" val="42581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93AF34-51D3-4CAD-8AF8-EE9A7A75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Bullet-2</a:t>
            </a:r>
          </a:p>
          <a:p>
            <a:pPr lvl="2"/>
            <a:r>
              <a:rPr lang="nl-NL" dirty="0"/>
              <a:t>Kopje vet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BF702-C4EE-435C-9E9D-96DC99BD3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DC6A-D2A9-41AC-B854-0A37BF59A643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E50DFB-9228-EC11-B55A-A4C4D3E5C2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4885" y="6046613"/>
            <a:ext cx="1273970" cy="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68" r:id="rId5"/>
    <p:sldLayoutId id="2147483672" r:id="rId6"/>
    <p:sldLayoutId id="2147483663" r:id="rId7"/>
    <p:sldLayoutId id="2147483664" r:id="rId8"/>
    <p:sldLayoutId id="2147483669" r:id="rId9"/>
    <p:sldLayoutId id="2147483665" r:id="rId10"/>
    <p:sldLayoutId id="2147483661" r:id="rId11"/>
    <p:sldLayoutId id="2147483671" r:id="rId12"/>
    <p:sldLayoutId id="2147483666" r:id="rId13"/>
    <p:sldLayoutId id="214748367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None/>
        <a:defRPr sz="19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1" kern="1200">
          <a:solidFill>
            <a:srgbClr val="E30613"/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-CNyloSlGAI?feature=oembed" TargetMode="External"/><Relationship Id="rId4" Type="http://schemas.openxmlformats.org/officeDocument/2006/relationships/hyperlink" Target="https://youtu.be/-CNyloSlGA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i@franciscus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F76B9-E430-74D6-A64C-6259B2B1C155}"/>
              </a:ext>
            </a:extLst>
          </p:cNvPr>
          <p:cNvSpPr txBox="1">
            <a:spLocks/>
          </p:cNvSpPr>
          <p:nvPr/>
        </p:nvSpPr>
        <p:spPr>
          <a:xfrm>
            <a:off x="1524000" y="2824162"/>
            <a:ext cx="9144000" cy="1209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AI-geletterdheid</a:t>
            </a:r>
          </a:p>
          <a:p>
            <a:pPr algn="ctr"/>
            <a:endParaRPr lang="nl-NL" sz="2000" dirty="0">
              <a:solidFill>
                <a:schemeClr val="bg1"/>
              </a:solidFill>
            </a:endParaRPr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Jurgen Mourik</a:t>
            </a:r>
          </a:p>
        </p:txBody>
      </p:sp>
    </p:spTree>
    <p:extLst>
      <p:ext uri="{BB962C8B-B14F-4D97-AF65-F5344CB8AC3E}">
        <p14:creationId xmlns:p14="http://schemas.microsoft.com/office/powerpoint/2010/main" val="291321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BB4B-8126-C7F0-294B-394648DA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5FC305-560B-156D-D881-3DF48C7B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10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CC4D2-A833-4DDB-58BE-56F3882B97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442882" cy="4124799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Drie niveaus: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Basis voor iedereen die met AI werkt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Gebruikers van specifieke AI-toepassingen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Wetenschappelijke onderzoekers en experts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3CB62599-07CC-D4C5-1EAA-C0C6F3FCC601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AI-geletterdheid: scholingsprogramma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F1BD9A-EAF9-1C40-55A6-A032A510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68" y="1743075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F497453-F1ED-6720-D0D9-08B21608F4A8}"/>
              </a:ext>
            </a:extLst>
          </p:cNvPr>
          <p:cNvSpPr txBox="1"/>
          <p:nvPr/>
        </p:nvSpPr>
        <p:spPr>
          <a:xfrm>
            <a:off x="9801428" y="5114925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</a:t>
            </a:r>
            <a:r>
              <a:rPr lang="nl-NL" sz="600" i="1" dirty="0" err="1"/>
              <a:t>ChatGPT</a:t>
            </a:r>
            <a:endParaRPr lang="nl-NL" sz="600" i="1" dirty="0"/>
          </a:p>
        </p:txBody>
      </p:sp>
    </p:spTree>
    <p:extLst>
      <p:ext uri="{BB962C8B-B14F-4D97-AF65-F5344CB8AC3E}">
        <p14:creationId xmlns:p14="http://schemas.microsoft.com/office/powerpoint/2010/main" val="394475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BB4B-8126-C7F0-294B-394648DA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5FC305-560B-156D-D881-3DF48C7B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11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CC4D2-A833-4DDB-58BE-56F3882B97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442882" cy="4124799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Basisniveau, leerdoelen:</a:t>
            </a:r>
          </a:p>
          <a:p>
            <a:r>
              <a:rPr lang="nl-NL" sz="1400" dirty="0"/>
              <a:t>Heeft kennisgenomen van de begrippen artificiële intelligentie, machine </a:t>
            </a:r>
            <a:r>
              <a:rPr lang="nl-NL" sz="1400" dirty="0" err="1"/>
              <a:t>learning</a:t>
            </a:r>
            <a:r>
              <a:rPr lang="nl-NL" sz="1400" dirty="0"/>
              <a:t>, </a:t>
            </a:r>
            <a:r>
              <a:rPr lang="nl-NL" sz="1400" dirty="0" err="1"/>
              <a:t>deep</a:t>
            </a:r>
            <a:r>
              <a:rPr lang="nl-NL" sz="1400" dirty="0"/>
              <a:t> </a:t>
            </a:r>
            <a:r>
              <a:rPr lang="nl-NL" sz="1400" dirty="0" err="1"/>
              <a:t>learning</a:t>
            </a:r>
            <a:r>
              <a:rPr lang="nl-NL" sz="1400" dirty="0"/>
              <a:t> en generatieve AI;</a:t>
            </a:r>
          </a:p>
          <a:p>
            <a:r>
              <a:rPr lang="nl-NL" sz="1400" dirty="0"/>
              <a:t>Weet welke kansen artificiële intelligentie biedt voor het ziekenhuis;</a:t>
            </a:r>
          </a:p>
          <a:p>
            <a:r>
              <a:rPr lang="nl-NL" sz="1400" dirty="0"/>
              <a:t>Kent aandachtspunten en risico’s van het toepassen van artificiële intelligentie in het ziekenhuis;</a:t>
            </a:r>
          </a:p>
          <a:p>
            <a:r>
              <a:rPr lang="nl-NL" sz="1400" dirty="0"/>
              <a:t>Heeft kennis van het begrip AI-</a:t>
            </a:r>
            <a:r>
              <a:rPr lang="nl-NL" sz="1400" dirty="0" err="1"/>
              <a:t>chatbot</a:t>
            </a:r>
            <a:r>
              <a:rPr lang="nl-NL" sz="1400" dirty="0"/>
              <a:t> en weet in welke processen deze wel en niet ingezet mogen worden;</a:t>
            </a:r>
          </a:p>
          <a:p>
            <a:r>
              <a:rPr lang="nl-NL" sz="1400" dirty="0"/>
              <a:t>Weet welke informatie wel en niet in AI-chatbots ingevoerd mogen worden;</a:t>
            </a:r>
          </a:p>
          <a:p>
            <a:r>
              <a:rPr lang="nl-NL" sz="1400" dirty="0"/>
              <a:t>Kent de risico’s van publiektoegankelijke AI-chatbots.</a:t>
            </a:r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3CB62599-07CC-D4C5-1EAA-C0C6F3FCC601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AI-geletterdheid: scholingsprogramma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1D936E3-485C-DACA-0A6B-31B8529EF3FB}"/>
              </a:ext>
            </a:extLst>
          </p:cNvPr>
          <p:cNvSpPr txBox="1"/>
          <p:nvPr/>
        </p:nvSpPr>
        <p:spPr>
          <a:xfrm>
            <a:off x="10119036" y="5463287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Designer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B9BC7-D624-D376-A139-CFDD3FB3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24" y="2703611"/>
            <a:ext cx="2759676" cy="27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BB4B-8126-C7F0-294B-394648DA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5FC305-560B-156D-D881-3DF48C7B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12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CC4D2-A833-4DDB-58BE-56F3882B97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442882" cy="4124799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Specifieke AI-toepassingen, leerdoelen:</a:t>
            </a:r>
          </a:p>
          <a:p>
            <a:r>
              <a:rPr lang="nl-NL" sz="1400" dirty="0"/>
              <a:t>Leerdoelen basisniveau</a:t>
            </a:r>
          </a:p>
          <a:p>
            <a:r>
              <a:rPr lang="nl-NL" sz="1400" dirty="0"/>
              <a:t>Heeft kennis van verschillende artificiële intelligentie modellen;</a:t>
            </a:r>
          </a:p>
          <a:p>
            <a:r>
              <a:rPr lang="nl-NL" sz="1400" dirty="0"/>
              <a:t>Heeft kennis van de werking van de AI-toepassing waarmee gewerkt gaat worden;</a:t>
            </a:r>
          </a:p>
          <a:p>
            <a:r>
              <a:rPr lang="nl-NL" sz="1400" dirty="0"/>
              <a:t>Kan de AI-toepassing gebruiken in de werksetting waar deze voor bedoeld is;</a:t>
            </a:r>
          </a:p>
          <a:p>
            <a:r>
              <a:rPr lang="nl-NL" sz="1400" dirty="0"/>
              <a:t>Kan de uitkomsten van de AI-toepassing gebruiken en interpreteren;</a:t>
            </a:r>
          </a:p>
          <a:p>
            <a:r>
              <a:rPr lang="nl-NL" sz="1400" dirty="0"/>
              <a:t>Heeft kennis van de beperkingen van de AI-toepassing;</a:t>
            </a:r>
          </a:p>
          <a:p>
            <a:r>
              <a:rPr lang="nl-NL" sz="1400" dirty="0"/>
              <a:t>Heeft kennis van het toepassingsgebied/ doelgroep van de AI-toepassing.</a:t>
            </a:r>
          </a:p>
          <a:p>
            <a:endParaRPr lang="nl-NL" sz="1400" dirty="0"/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3CB62599-07CC-D4C5-1EAA-C0C6F3FCC601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AI-geletterdheid: scholingsprogramma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97453-F1ED-6720-D0D9-08B21608F4A8}"/>
              </a:ext>
            </a:extLst>
          </p:cNvPr>
          <p:cNvSpPr txBox="1"/>
          <p:nvPr/>
        </p:nvSpPr>
        <p:spPr>
          <a:xfrm>
            <a:off x="10349014" y="5114924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</a:t>
            </a:r>
            <a:r>
              <a:rPr lang="nl-NL" sz="600" i="1" dirty="0" err="1"/>
              <a:t>ChatGPT</a:t>
            </a:r>
            <a:endParaRPr lang="nl-NL" sz="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35D1E-512F-43FE-8673-53884DB3B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31" y="2848231"/>
            <a:ext cx="3400040" cy="22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9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BB4B-8126-C7F0-294B-394648DA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5FC305-560B-156D-D881-3DF48C7B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13</a:t>
            </a:fld>
            <a:endParaRPr lang="nl-NL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3CB62599-07CC-D4C5-1EAA-C0C6F3FCC601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AI-geletterdheid: scholingsprogramma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9B0CC4D2-A833-4DDB-58BE-56F3882B970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42882" cy="412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None/>
              <a:defRPr sz="19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rgbClr val="E30613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Wetenschap + experts, leerdoelen:</a:t>
            </a:r>
          </a:p>
          <a:p>
            <a:r>
              <a:rPr lang="nl-NL" sz="1200" dirty="0"/>
              <a:t>Leerdoelen basisniveau + specifieke AI-toepassingen;</a:t>
            </a:r>
          </a:p>
          <a:p>
            <a:r>
              <a:rPr lang="nl-NL" sz="1200" dirty="0"/>
              <a:t>Heeft kennis van de begrippen bias, dataprivacy en datasecurity;</a:t>
            </a:r>
          </a:p>
          <a:p>
            <a:r>
              <a:rPr lang="nl-NL" sz="1200" dirty="0"/>
              <a:t>Heeft kennis over het valideren van een AI-model of AI-toepassing;</a:t>
            </a:r>
          </a:p>
          <a:p>
            <a:r>
              <a:rPr lang="nl-NL" sz="1200" dirty="0"/>
              <a:t>Kan de uitkomsten van de validatie van het betreffende AI-model en/of toepassing interpreteren;</a:t>
            </a:r>
          </a:p>
          <a:p>
            <a:r>
              <a:rPr lang="nl-NL" sz="1200" dirty="0"/>
              <a:t>Heeft kennis over het evalueren van een AI-model of AI-toepassing;</a:t>
            </a:r>
          </a:p>
          <a:p>
            <a:r>
              <a:rPr lang="nl-NL" sz="1200" dirty="0"/>
              <a:t>Kan het betreffende AI-model en/of AI-toepassing evalueren;</a:t>
            </a:r>
          </a:p>
          <a:p>
            <a:r>
              <a:rPr lang="nl-NL" sz="1200" dirty="0"/>
              <a:t>Kan de uitkomsten van de evaluatie van het betreffende AI-model en/of toepassing interpreteren;</a:t>
            </a:r>
          </a:p>
          <a:p>
            <a:r>
              <a:rPr lang="nl-NL" sz="1200" dirty="0"/>
              <a:t>Heeft kennis van de ethische aspecten behorende bij het gebruik van AI-toepassingen en/of modellen; </a:t>
            </a:r>
          </a:p>
          <a:p>
            <a:r>
              <a:rPr lang="nl-NL" sz="1200" dirty="0"/>
              <a:t>Heeft een eigen mening gevormd over het gebruik van AI-toepassingen, waarbij de ethische aspecten en verschillende perspectieven in overweging zijn genomen.</a:t>
            </a:r>
          </a:p>
          <a:p>
            <a:endParaRPr lang="nl-NL" sz="1400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6ADBA8-8857-90BD-1B7B-699BD11E6DB9}"/>
              </a:ext>
            </a:extLst>
          </p:cNvPr>
          <p:cNvSpPr txBox="1"/>
          <p:nvPr/>
        </p:nvSpPr>
        <p:spPr>
          <a:xfrm>
            <a:off x="10119036" y="5463287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Designer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17F758-C7EA-13A9-8F79-E2030A4D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38" y="2082800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5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E75FCF8C-6743-8E58-FADE-A4A773E718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8274760"/>
              </p:ext>
            </p:extLst>
          </p:nvPr>
        </p:nvGraphicFramePr>
        <p:xfrm>
          <a:off x="838200" y="855407"/>
          <a:ext cx="8994058" cy="509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1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3D4D3-D8DD-12E8-8456-353F0F5C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15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CF8D98-9117-517D-A4A4-2DCF71DF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7"/>
            <a:ext cx="12192000" cy="65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4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BB4B-8126-C7F0-294B-394648DA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5FC305-560B-156D-D881-3DF48C7B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16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CC4D2-A833-4DDB-58BE-56F3882B97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442882" cy="41247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is AI?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Kansen van AI in de zorg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Risico’s en aandachtspunten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AI-chatbots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Verschillende AI modellen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&gt;&gt; Animatie + tekst</a:t>
            </a:r>
          </a:p>
          <a:p>
            <a:pPr marL="0" indent="0">
              <a:buNone/>
            </a:pPr>
            <a:r>
              <a:rPr lang="nl-NL" dirty="0"/>
              <a:t>&gt;&gt; Vooralsnog geen verplichting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3CB62599-07CC-D4C5-1EAA-C0C6F3FCC601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Korte leermomenten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5906F6-7C2F-F7B9-BC3D-20EE4EEB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97" y="907576"/>
            <a:ext cx="3451876" cy="50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3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689BC-BB94-7B63-0C53-6886CCF5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B748F-8783-478A-EAFD-8147EA5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17</a:t>
            </a:fld>
            <a:endParaRPr lang="nl-NL"/>
          </a:p>
        </p:txBody>
      </p:sp>
      <p:pic>
        <p:nvPicPr>
          <p:cNvPr id="2" name="Onlinemedia 1" title="AI geletterdheid   Wat is artificiele intelligentie">
            <a:hlinkClick r:id="" action="ppaction://media"/>
            <a:extLst>
              <a:ext uri="{FF2B5EF4-FFF2-40B4-BE49-F238E27FC236}">
                <a16:creationId xmlns:a16="http://schemas.microsoft.com/office/drawing/2014/main" id="{16B3071E-949C-BFA0-E44D-A405F0B817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5782" y="529390"/>
            <a:ext cx="9584525" cy="541526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1C174AC-C6EB-4C4E-5796-EA06BF84644A}"/>
              </a:ext>
            </a:extLst>
          </p:cNvPr>
          <p:cNvSpPr txBox="1"/>
          <p:nvPr/>
        </p:nvSpPr>
        <p:spPr>
          <a:xfrm>
            <a:off x="3089189" y="61716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8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026D-9939-BCA0-1031-7CEA92590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503A8A-5DD9-E875-8A27-650416C4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18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235BA1-B4D7-9202-3E6E-A78554A625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172200" cy="4124799"/>
          </a:xfrm>
        </p:spPr>
        <p:txBody>
          <a:bodyPr/>
          <a:lstStyle/>
          <a:p>
            <a:r>
              <a:rPr lang="nl-NL" dirty="0"/>
              <a:t>Tweede symposium</a:t>
            </a:r>
          </a:p>
          <a:p>
            <a:r>
              <a:rPr lang="nl-NL" dirty="0"/>
              <a:t>Onderdeel van AI-geletterdheidsprogramma</a:t>
            </a:r>
          </a:p>
          <a:p>
            <a:r>
              <a:rPr lang="nl-NL" dirty="0"/>
              <a:t>Ruimte voor 130 collega’s</a:t>
            </a:r>
          </a:p>
          <a:p>
            <a:r>
              <a:rPr lang="nl-NL" dirty="0"/>
              <a:t>Accreditatie voor medisch specialisten</a:t>
            </a:r>
          </a:p>
          <a:p>
            <a:r>
              <a:rPr lang="nl-NL" dirty="0"/>
              <a:t>Onderwerpen:</a:t>
            </a:r>
          </a:p>
          <a:p>
            <a:pPr lvl="1"/>
            <a:r>
              <a:rPr lang="nl-NL" dirty="0"/>
              <a:t>Large </a:t>
            </a:r>
            <a:r>
              <a:rPr lang="nl-NL" dirty="0" err="1"/>
              <a:t>language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en het veilig toepassen daarvan in de zorg</a:t>
            </a:r>
          </a:p>
          <a:p>
            <a:pPr lvl="1"/>
            <a:r>
              <a:rPr lang="nl-NL" dirty="0"/>
              <a:t>AI-</a:t>
            </a:r>
            <a:r>
              <a:rPr lang="nl-NL" dirty="0" err="1"/>
              <a:t>agents</a:t>
            </a:r>
            <a:endParaRPr lang="nl-NL" dirty="0"/>
          </a:p>
          <a:p>
            <a:pPr lvl="1"/>
            <a:r>
              <a:rPr lang="nl-NL" dirty="0"/>
              <a:t>Voorbeelden van AI-toepassingen die al gebruikt worden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DF21F601-FAA4-0B5F-4D44-6B65838F9FF9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Franciscus AI-symposium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705BC03-6FF0-9BA3-8673-F43A6C9CEE84}"/>
              </a:ext>
            </a:extLst>
          </p:cNvPr>
          <p:cNvSpPr txBox="1"/>
          <p:nvPr/>
        </p:nvSpPr>
        <p:spPr>
          <a:xfrm>
            <a:off x="10119036" y="5463287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Designer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AABCBD5-C4A5-3C82-0F7B-8BB9450E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082800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0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6845781-E33B-463B-90B7-6837F85B25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D84FFB8-6F4E-4C79-8E84-B84E808BEE9D}"/>
              </a:ext>
            </a:extLst>
          </p:cNvPr>
          <p:cNvSpPr/>
          <p:nvPr/>
        </p:nvSpPr>
        <p:spPr>
          <a:xfrm rot="5400000">
            <a:off x="-1706983" y="1706984"/>
            <a:ext cx="6857999" cy="3444034"/>
          </a:xfrm>
          <a:prstGeom prst="triangle">
            <a:avLst>
              <a:gd name="adj" fmla="val 504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B4E9D12-D262-7700-2A6C-12AC4ABD2685}"/>
              </a:ext>
            </a:extLst>
          </p:cNvPr>
          <p:cNvSpPr txBox="1"/>
          <p:nvPr/>
        </p:nvSpPr>
        <p:spPr>
          <a:xfrm>
            <a:off x="220845" y="3105834"/>
            <a:ext cx="29368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28582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6FDA00-53C0-4FD2-9A13-EFF3AF4B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2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6DCEEB-8BBD-47A5-B931-0752DD39E7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199" y="1825625"/>
            <a:ext cx="7304903" cy="4124799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Klinisch fysicus </a:t>
            </a:r>
            <a:r>
              <a:rPr lang="en-US" dirty="0" err="1">
                <a:latin typeface="Verdana"/>
                <a:ea typeface="Verdana"/>
              </a:rPr>
              <a:t>Radiologie</a:t>
            </a:r>
            <a:r>
              <a:rPr lang="en-US" dirty="0">
                <a:latin typeface="Verdana"/>
                <a:ea typeface="Verdana"/>
              </a:rPr>
              <a:t> &amp; Nucleaire Geneeskunde</a:t>
            </a:r>
          </a:p>
          <a:p>
            <a:r>
              <a:rPr lang="en-US" dirty="0" err="1">
                <a:latin typeface="Verdana"/>
                <a:ea typeface="Verdana"/>
              </a:rPr>
              <a:t>Stralingsbeschermingsdeskundige</a:t>
            </a:r>
            <a:endParaRPr lang="en-US" dirty="0">
              <a:latin typeface="Verdana"/>
              <a:ea typeface="Verdana"/>
            </a:endParaRPr>
          </a:p>
          <a:p>
            <a:r>
              <a:rPr lang="en-US" dirty="0" err="1">
                <a:latin typeface="Verdana"/>
                <a:ea typeface="Verdana"/>
              </a:rPr>
              <a:t>Voorzitter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werkgroep</a:t>
            </a:r>
            <a:r>
              <a:rPr lang="en-US" dirty="0">
                <a:latin typeface="Verdana"/>
                <a:ea typeface="Verdana"/>
              </a:rPr>
              <a:t> AI</a:t>
            </a:r>
            <a:endParaRPr lang="nl-NL" dirty="0"/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72717374-9A78-42E5-B577-FA6D121F9547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Wie ben ik?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50985E9-3505-4206-FD4D-869F6E9AB42E}"/>
              </a:ext>
            </a:extLst>
          </p:cNvPr>
          <p:cNvSpPr txBox="1"/>
          <p:nvPr/>
        </p:nvSpPr>
        <p:spPr>
          <a:xfrm>
            <a:off x="9060021" y="4568824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</a:t>
            </a:r>
            <a:r>
              <a:rPr lang="nl-NL" sz="600" i="1" dirty="0" err="1"/>
              <a:t>ChatGPT</a:t>
            </a:r>
            <a:endParaRPr lang="nl-NL" sz="600" i="1" dirty="0"/>
          </a:p>
        </p:txBody>
      </p:sp>
      <p:pic>
        <p:nvPicPr>
          <p:cNvPr id="5" name="Afbeelding 4" descr="Afbeelding met Menselijk gezicht, glimlach, kleding, illustratie&#10;&#10;Automatisch gegenereerde beschrijving">
            <a:extLst>
              <a:ext uri="{FF2B5EF4-FFF2-40B4-BE49-F238E27FC236}">
                <a16:creationId xmlns:a16="http://schemas.microsoft.com/office/drawing/2014/main" id="{1A13ACB7-6446-F627-F137-FFE2C19FF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94" y="1825625"/>
            <a:ext cx="1828799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6FDA00-53C0-4FD2-9A13-EFF3AF4B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3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6DCEEB-8BBD-47A5-B931-0752DD39E70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dirty="0">
                <a:latin typeface="Verdana"/>
                <a:ea typeface="Verdana"/>
              </a:rPr>
              <a:t>Hoe is het begonnen?</a:t>
            </a:r>
            <a:endParaRPr lang="en-US" dirty="0"/>
          </a:p>
          <a:p>
            <a:r>
              <a:rPr lang="nl-NL" dirty="0">
                <a:latin typeface="Verdana"/>
                <a:ea typeface="Verdana"/>
              </a:rPr>
              <a:t>Werkgroep AI</a:t>
            </a:r>
          </a:p>
          <a:p>
            <a:r>
              <a:rPr lang="nl-NL" dirty="0">
                <a:latin typeface="Verdana"/>
                <a:ea typeface="Verdana"/>
              </a:rPr>
              <a:t>AI-geletterdheid programma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72717374-9A78-42E5-B577-FA6D121F9547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Programma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29C15F-4B6C-F767-93D9-B00573D8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7026"/>
            <a:ext cx="3876261" cy="3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FCD5075-85BF-F8A9-4A34-4FD830BE9705}"/>
              </a:ext>
            </a:extLst>
          </p:cNvPr>
          <p:cNvSpPr txBox="1"/>
          <p:nvPr/>
        </p:nvSpPr>
        <p:spPr>
          <a:xfrm>
            <a:off x="8877089" y="5463287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DALL-E 3</a:t>
            </a:r>
          </a:p>
        </p:txBody>
      </p:sp>
    </p:spTree>
    <p:extLst>
      <p:ext uri="{BB962C8B-B14F-4D97-AF65-F5344CB8AC3E}">
        <p14:creationId xmlns:p14="http://schemas.microsoft.com/office/powerpoint/2010/main" val="30654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A31F-F6D4-9FD4-635E-10C58DE28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75D1D4-0EA7-7573-B6CF-8234D853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4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BAD817-6B2B-D07E-BAF8-F31F18D8ACD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noProof="0" dirty="0">
                <a:latin typeface="Verdana"/>
                <a:ea typeface="Verdana"/>
              </a:rPr>
              <a:t>Bijeenkomst van het Kennisnetwerk AI-implementatie in de zorg </a:t>
            </a:r>
            <a:br>
              <a:rPr lang="nl-NL" noProof="0" dirty="0">
                <a:latin typeface="Verdana"/>
                <a:ea typeface="Verdana"/>
              </a:rPr>
            </a:br>
            <a:r>
              <a:rPr lang="nl-NL" noProof="0" dirty="0">
                <a:latin typeface="Verdana"/>
                <a:ea typeface="Verdana"/>
              </a:rPr>
              <a:t>(</a:t>
            </a:r>
            <a:r>
              <a:rPr lang="nl-NL" i="1" noProof="0" dirty="0">
                <a:latin typeface="Verdana"/>
                <a:ea typeface="Verdana"/>
              </a:rPr>
              <a:t>oktober 2023</a:t>
            </a:r>
            <a:r>
              <a:rPr lang="nl-NL" noProof="0" dirty="0">
                <a:latin typeface="Verdana"/>
                <a:ea typeface="Verdana"/>
              </a:rPr>
              <a:t>).</a:t>
            </a:r>
          </a:p>
          <a:p>
            <a:r>
              <a:rPr lang="nl-NL" dirty="0"/>
              <a:t>Samen met Lauren Pollinger werkgroep gestart en subsidie aangevraagd.</a:t>
            </a:r>
          </a:p>
          <a:p>
            <a:r>
              <a:rPr lang="nl-NL" dirty="0"/>
              <a:t>Met succes!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88CB986D-4F18-A05F-4B72-B40F962C64A2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Hoe is het begonnen?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A6EBBB-7DDF-D02E-8947-8764AC65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00" y="1469178"/>
            <a:ext cx="391066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07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B8892-E1DB-AFE2-40A9-2A92FF81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9ACE84-1AB9-2228-D272-4219689D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5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976B01-F8F7-60BD-2F21-EA879FECD1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024418" cy="4124799"/>
          </a:xfrm>
        </p:spPr>
        <p:txBody>
          <a:bodyPr/>
          <a:lstStyle/>
          <a:p>
            <a:r>
              <a:rPr lang="nl-NL" dirty="0"/>
              <a:t>Kennisbevordering van (generatieve) AI binnen het Franciscus</a:t>
            </a:r>
          </a:p>
          <a:p>
            <a:r>
              <a:rPr lang="nl-NL" dirty="0"/>
              <a:t>Beleid</a:t>
            </a:r>
          </a:p>
          <a:p>
            <a:r>
              <a:rPr lang="nl-NL" dirty="0"/>
              <a:t>Centraal aanspreekpunt rondom AI ideeën</a:t>
            </a:r>
          </a:p>
          <a:p>
            <a:r>
              <a:rPr lang="nl-NL" dirty="0"/>
              <a:t>Ondersteuning bij voorbereiden/ vinden van juiste route voor implementatie</a:t>
            </a:r>
          </a:p>
          <a:p>
            <a:r>
              <a:rPr lang="nl-NL" dirty="0"/>
              <a:t>N.B. werkgroep is niet verantwoordelijk voor capaciteit en budget!</a:t>
            </a:r>
          </a:p>
          <a:p>
            <a:r>
              <a:rPr lang="nl-NL" dirty="0"/>
              <a:t>Contact: </a:t>
            </a:r>
            <a:r>
              <a:rPr lang="nl-NL" dirty="0">
                <a:hlinkClick r:id="rId3"/>
              </a:rPr>
              <a:t>ai@franciscus.nl</a:t>
            </a:r>
            <a:r>
              <a:rPr lang="nl-NL" dirty="0"/>
              <a:t> </a:t>
            </a:r>
          </a:p>
          <a:p>
            <a:r>
              <a:rPr lang="nl-NL" dirty="0"/>
              <a:t>Intranet pagina</a:t>
            </a:r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DECFCDE8-2FED-FF2D-5F86-07727D0F1CD9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Werkgroep AI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274727-78C5-0069-797D-C23960135CDF}"/>
              </a:ext>
            </a:extLst>
          </p:cNvPr>
          <p:cNvSpPr txBox="1"/>
          <p:nvPr/>
        </p:nvSpPr>
        <p:spPr>
          <a:xfrm>
            <a:off x="3048501" y="324433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1C0A3C-63B3-49DA-D1A1-D51502519021}"/>
              </a:ext>
            </a:extLst>
          </p:cNvPr>
          <p:cNvSpPr txBox="1"/>
          <p:nvPr/>
        </p:nvSpPr>
        <p:spPr>
          <a:xfrm>
            <a:off x="10119036" y="5463287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err="1"/>
              <a:t>Generated</a:t>
            </a:r>
            <a:r>
              <a:rPr lang="nl-NL" sz="600" i="1"/>
              <a:t> </a:t>
            </a:r>
            <a:r>
              <a:rPr lang="nl-NL" sz="600" i="1" err="1"/>
              <a:t>by</a:t>
            </a:r>
            <a:r>
              <a:rPr lang="nl-NL" sz="600" i="1"/>
              <a:t> DALL-E 3</a:t>
            </a:r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CA9BD880-E593-AE5A-8935-772AE217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06" y="1540693"/>
            <a:ext cx="3922594" cy="39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2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B8892-E1DB-AFE2-40A9-2A92FF81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9ACE84-1AB9-2228-D272-4219689D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6</a:t>
            </a:fld>
            <a:endParaRPr lang="nl-NL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DECFCDE8-2FED-FF2D-5F86-07727D0F1CD9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Werkgroep AI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274727-78C5-0069-797D-C23960135CDF}"/>
              </a:ext>
            </a:extLst>
          </p:cNvPr>
          <p:cNvSpPr txBox="1"/>
          <p:nvPr/>
        </p:nvSpPr>
        <p:spPr>
          <a:xfrm>
            <a:off x="3048501" y="324433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/>
          </a:p>
        </p:txBody>
      </p:sp>
      <p:pic>
        <p:nvPicPr>
          <p:cNvPr id="19" name="Afbeelding 18" descr="Afbeelding met tekst, elektronica, computer, schermopname&#10;&#10;Automatisch gegenereerde beschrijving">
            <a:extLst>
              <a:ext uri="{FF2B5EF4-FFF2-40B4-BE49-F238E27FC236}">
                <a16:creationId xmlns:a16="http://schemas.microsoft.com/office/drawing/2014/main" id="{E56FA37E-2165-53C6-54BA-0806E8FBE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35" y="243421"/>
            <a:ext cx="6246346" cy="62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7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8E99-44B9-60EE-B1A8-360FFD083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2A8A9D-0F77-25E1-F37E-9CF4D782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7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2CA316-A6D4-EA65-9433-B747F51049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024418" cy="3922595"/>
          </a:xfrm>
        </p:spPr>
        <p:txBody>
          <a:bodyPr/>
          <a:lstStyle/>
          <a:p>
            <a:r>
              <a:rPr lang="nl-NL" sz="1800" dirty="0"/>
              <a:t>2 medisch specialisten (waaronder CMIO)</a:t>
            </a:r>
          </a:p>
          <a:p>
            <a:r>
              <a:rPr lang="nl-NL" sz="1800" dirty="0"/>
              <a:t>2 verpleegkundigen (waaronder CNIO)</a:t>
            </a:r>
          </a:p>
          <a:p>
            <a:r>
              <a:rPr lang="nl-NL" sz="1800" dirty="0"/>
              <a:t>Data </a:t>
            </a:r>
            <a:r>
              <a:rPr lang="nl-NL" sz="1800" dirty="0" err="1"/>
              <a:t>scientist</a:t>
            </a:r>
            <a:endParaRPr lang="nl-NL" sz="1800" dirty="0"/>
          </a:p>
          <a:p>
            <a:r>
              <a:rPr lang="nl-NL" sz="1800" dirty="0"/>
              <a:t>ICMT</a:t>
            </a:r>
          </a:p>
          <a:p>
            <a:r>
              <a:rPr lang="nl-NL" sz="1800" dirty="0"/>
              <a:t>Kwaliteit &amp; Veiligheid</a:t>
            </a:r>
          </a:p>
          <a:p>
            <a:r>
              <a:rPr lang="nl-NL" sz="1800" dirty="0"/>
              <a:t>Academie</a:t>
            </a:r>
          </a:p>
          <a:p>
            <a:r>
              <a:rPr lang="nl-NL" sz="1800" dirty="0"/>
              <a:t>Finance &amp; control</a:t>
            </a:r>
          </a:p>
          <a:p>
            <a:r>
              <a:rPr lang="nl-NL" sz="1800" dirty="0"/>
              <a:t>Directeur zorg</a:t>
            </a:r>
          </a:p>
          <a:p>
            <a:r>
              <a:rPr lang="nl-NL" sz="1800" dirty="0"/>
              <a:t>Klinisch informaticus / FG</a:t>
            </a:r>
          </a:p>
          <a:p>
            <a:r>
              <a:rPr lang="nl-NL" sz="1800" dirty="0"/>
              <a:t>Information Security </a:t>
            </a:r>
            <a:r>
              <a:rPr lang="nl-NL" sz="1800" dirty="0" err="1"/>
              <a:t>Officer</a:t>
            </a:r>
            <a:r>
              <a:rPr lang="nl-NL" sz="1800" dirty="0"/>
              <a:t> (ISO)</a:t>
            </a:r>
          </a:p>
          <a:p>
            <a:r>
              <a:rPr lang="nl-NL" sz="1800" dirty="0"/>
              <a:t>Klinische fysica</a:t>
            </a:r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7A4B936-361F-B6CC-8E93-1011246A57B6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Werkgroep AI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F3DC3A-9DC9-469E-7CDF-578F0CEF7EDF}"/>
              </a:ext>
            </a:extLst>
          </p:cNvPr>
          <p:cNvSpPr txBox="1"/>
          <p:nvPr/>
        </p:nvSpPr>
        <p:spPr>
          <a:xfrm>
            <a:off x="3048501" y="324433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7EA7C67-A231-655E-C021-6D7F0DD08B63}"/>
              </a:ext>
            </a:extLst>
          </p:cNvPr>
          <p:cNvSpPr txBox="1"/>
          <p:nvPr/>
        </p:nvSpPr>
        <p:spPr>
          <a:xfrm>
            <a:off x="10119036" y="5463287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err="1"/>
              <a:t>Generated</a:t>
            </a:r>
            <a:r>
              <a:rPr lang="nl-NL" sz="600" i="1"/>
              <a:t> </a:t>
            </a:r>
            <a:r>
              <a:rPr lang="nl-NL" sz="600" i="1" err="1"/>
              <a:t>by</a:t>
            </a:r>
            <a:r>
              <a:rPr lang="nl-NL" sz="600" i="1"/>
              <a:t> DALL-E 3</a:t>
            </a:r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3D909875-7888-72C1-585C-3EF76C00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06" y="1540693"/>
            <a:ext cx="3922594" cy="39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3C58-B88D-8F6D-4C31-0C8BD6BA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162061-B74C-46C5-F574-66C7E90F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DC6A-D2A9-41AC-B854-0A37BF59A643}" type="slidenum">
              <a:rPr lang="nl-NL" smtClean="0"/>
              <a:t>8</a:t>
            </a:fld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A61BA6-B1F1-8A8F-35AC-BA1416984FE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1825625"/>
            <a:ext cx="6442882" cy="4124799"/>
          </a:xfrm>
        </p:spPr>
        <p:txBody>
          <a:bodyPr/>
          <a:lstStyle/>
          <a:p>
            <a:r>
              <a:rPr lang="nl-NL" dirty="0"/>
              <a:t>Huisregels en tips gebruik interne en externe AI-Chatbots (zoals </a:t>
            </a:r>
            <a:r>
              <a:rPr lang="nl-NL" dirty="0" err="1"/>
              <a:t>ChatGPT</a:t>
            </a:r>
            <a:r>
              <a:rPr lang="nl-NL" dirty="0"/>
              <a:t> en Bing Chat)</a:t>
            </a:r>
            <a:br>
              <a:rPr lang="nl-NL" dirty="0"/>
            </a:br>
            <a:endParaRPr lang="nl-NL" dirty="0"/>
          </a:p>
          <a:p>
            <a:r>
              <a:rPr lang="nl-NL" dirty="0"/>
              <a:t>Toepassen van Artificiële Intelligentie (AI) binnen de patiëntenzorg, beleid en procedure </a:t>
            </a:r>
            <a:br>
              <a:rPr lang="nl-NL" dirty="0"/>
            </a:br>
            <a:endParaRPr lang="nl-NL" dirty="0"/>
          </a:p>
          <a:p>
            <a:r>
              <a:rPr lang="nl-NL" dirty="0"/>
              <a:t>AI-geletterdheid, opleidingsplan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B2BF353B-4721-BF9A-0940-10182DCC5F12}"/>
              </a:ext>
            </a:extLst>
          </p:cNvPr>
          <p:cNvSpPr txBox="1">
            <a:spLocks/>
          </p:cNvSpPr>
          <p:nvPr/>
        </p:nvSpPr>
        <p:spPr>
          <a:xfrm>
            <a:off x="838200" y="504825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/>
              <a:t>Beleid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0E6F80D-4973-90C8-79DB-657961A6C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86" y="1221188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6B9FBA2-0E71-E42E-7691-6762B2745EFC}"/>
              </a:ext>
            </a:extLst>
          </p:cNvPr>
          <p:cNvSpPr txBox="1"/>
          <p:nvPr/>
        </p:nvSpPr>
        <p:spPr>
          <a:xfrm>
            <a:off x="10806214" y="5221276"/>
            <a:ext cx="1095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" i="1" dirty="0" err="1"/>
              <a:t>Generated</a:t>
            </a:r>
            <a:r>
              <a:rPr lang="nl-NL" sz="600" i="1" dirty="0"/>
              <a:t> </a:t>
            </a:r>
            <a:r>
              <a:rPr lang="nl-NL" sz="600" i="1" dirty="0" err="1"/>
              <a:t>by</a:t>
            </a:r>
            <a:r>
              <a:rPr lang="nl-NL" sz="600" i="1" dirty="0"/>
              <a:t> DALL-E 3</a:t>
            </a:r>
          </a:p>
        </p:txBody>
      </p:sp>
    </p:spTree>
    <p:extLst>
      <p:ext uri="{BB962C8B-B14F-4D97-AF65-F5344CB8AC3E}">
        <p14:creationId xmlns:p14="http://schemas.microsoft.com/office/powerpoint/2010/main" val="137907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D84FFB8-6F4E-4C79-8E84-B84E808BEE9D}"/>
              </a:ext>
            </a:extLst>
          </p:cNvPr>
          <p:cNvSpPr/>
          <p:nvPr/>
        </p:nvSpPr>
        <p:spPr>
          <a:xfrm rot="16200000">
            <a:off x="7075743" y="1706984"/>
            <a:ext cx="6857999" cy="3444034"/>
          </a:xfrm>
          <a:prstGeom prst="triangle">
            <a:avLst>
              <a:gd name="adj" fmla="val 504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CD2C25-3014-E165-5DB1-0D358CEE5A87}"/>
              </a:ext>
            </a:extLst>
          </p:cNvPr>
          <p:cNvSpPr txBox="1">
            <a:spLocks/>
          </p:cNvSpPr>
          <p:nvPr/>
        </p:nvSpPr>
        <p:spPr>
          <a:xfrm>
            <a:off x="-147781" y="3018126"/>
            <a:ext cx="9144000" cy="12096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  <a:latin typeface="Verdana"/>
                <a:ea typeface="Verdana"/>
              </a:rPr>
              <a:t>AI-geletterdheidsprogramma 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Verdana"/>
                <a:ea typeface="Verdana"/>
              </a:rPr>
              <a:t>2025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9555"/>
      </p:ext>
    </p:extLst>
  </p:cSld>
  <p:clrMapOvr>
    <a:masterClrMapping/>
  </p:clrMapOvr>
</p:sld>
</file>

<file path=ppt/theme/theme1.xml><?xml version="1.0" encoding="utf-8"?>
<a:theme xmlns:a="http://schemas.openxmlformats.org/drawingml/2006/main" name="Franciscus">
  <a:themeElements>
    <a:clrScheme name="Franciscus nieuw">
      <a:dk1>
        <a:srgbClr val="000000"/>
      </a:dk1>
      <a:lt1>
        <a:srgbClr val="FFFFFF"/>
      </a:lt1>
      <a:dk2>
        <a:srgbClr val="000000"/>
      </a:dk2>
      <a:lt2>
        <a:srgbClr val="D8D8D8"/>
      </a:lt2>
      <a:accent1>
        <a:srgbClr val="E30613"/>
      </a:accent1>
      <a:accent2>
        <a:srgbClr val="B51F1F"/>
      </a:accent2>
      <a:accent3>
        <a:srgbClr val="900426"/>
      </a:accent3>
      <a:accent4>
        <a:srgbClr val="7F7F7F"/>
      </a:accent4>
      <a:accent5>
        <a:srgbClr val="A5A5A5"/>
      </a:accent5>
      <a:accent6>
        <a:srgbClr val="BFBFBF"/>
      </a:accent6>
      <a:hlink>
        <a:srgbClr val="054479"/>
      </a:hlink>
      <a:folHlink>
        <a:srgbClr val="C00000"/>
      </a:folHlink>
    </a:clrScheme>
    <a:fontScheme name="Lettertypen Franciscus Vliet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Franciscus.pptx" id="{6B0E2676-D19E-4B27-8EF1-B789B2C928AB}" vid="{B413576B-3777-47FF-93B1-EB6AE13F756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49f34-917f-4009-81be-aa18a0c2d8ef" xsi:nil="true"/>
    <lcf76f155ced4ddcb4097134ff3c332f xmlns="2bbe9eaa-0661-43ed-a892-b8c7fedac9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014B84B961942BC80EF83953D1295" ma:contentTypeVersion="14" ma:contentTypeDescription="Een nieuw document maken." ma:contentTypeScope="" ma:versionID="2848476cf6a962d97e2e5d8719180f67">
  <xsd:schema xmlns:xsd="http://www.w3.org/2001/XMLSchema" xmlns:xs="http://www.w3.org/2001/XMLSchema" xmlns:p="http://schemas.microsoft.com/office/2006/metadata/properties" xmlns:ns2="2bbe9eaa-0661-43ed-a892-b8c7fedac9b9" xmlns:ns3="30d49f34-917f-4009-81be-aa18a0c2d8ef" targetNamespace="http://schemas.microsoft.com/office/2006/metadata/properties" ma:root="true" ma:fieldsID="6a0aeec8fa66cc331557240806380249" ns2:_="" ns3:_="">
    <xsd:import namespace="2bbe9eaa-0661-43ed-a892-b8c7fedac9b9"/>
    <xsd:import namespace="30d49f34-917f-4009-81be-aa18a0c2d8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e9eaa-0661-43ed-a892-b8c7fedac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bd450d25-7415-46fb-861f-e8bd79487d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49f34-917f-4009-81be-aa18a0c2d8e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83bd3c-10cd-4e67-b313-b793428e9136}" ma:internalName="TaxCatchAll" ma:showField="CatchAllData" ma:web="30d49f34-917f-4009-81be-aa18a0c2d8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20AD5-29DF-48AA-85BA-D9A9B9C764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0D323D-6B8A-4A3C-8FB3-012A7662193C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2bbe9eaa-0661-43ed-a892-b8c7fedac9b9"/>
    <ds:schemaRef ds:uri="30d49f34-917f-4009-81be-aa18a0c2d8e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323724-32FF-4228-8C3D-9D44A134B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e9eaa-0661-43ed-a892-b8c7fedac9b9"/>
    <ds:schemaRef ds:uri="30d49f34-917f-4009-81be-aa18a0c2d8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Franciscus</Template>
  <TotalTime>222</TotalTime>
  <Words>675</Words>
  <Application>Microsoft Office PowerPoint</Application>
  <PresentationFormat>Breedbeeld</PresentationFormat>
  <Paragraphs>138</Paragraphs>
  <Slides>19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Droid Serif</vt:lpstr>
      <vt:lpstr>Verdana</vt:lpstr>
      <vt:lpstr>Franciscus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Terlouw, Franka</dc:creator>
  <cp:lastModifiedBy>Mourik, Jurgen</cp:lastModifiedBy>
  <cp:revision>5</cp:revision>
  <dcterms:created xsi:type="dcterms:W3CDTF">2023-11-16T13:30:21Z</dcterms:created>
  <dcterms:modified xsi:type="dcterms:W3CDTF">2025-07-01T12:28:23Z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0x01010009F014B84B961942BC80EF83953D1295</vt:lpwstr>
  </property>
  <property fmtid="{D5CDD505-2E9C-101B-9397-08002B2CF9AE}" pid="3" name="MediaServiceImageTags">
    <vt:lpwstr/>
  </property>
</Properties>
</file>