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template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56" r:id="rId4"/>
    <p:sldId id="257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90F8"/>
    <a:srgbClr val="F5928B"/>
    <a:srgbClr val="80B0F8"/>
    <a:srgbClr val="E11C17"/>
    <a:srgbClr val="FF1C17"/>
    <a:srgbClr val="F8DBC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94638" autoAdjust="0"/>
  </p:normalViewPr>
  <p:slideViewPr>
    <p:cSldViewPr snapToGrid="0" showGuides="1">
      <p:cViewPr varScale="1">
        <p:scale>
          <a:sx n="123" d="100"/>
          <a:sy n="123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32812-D079-49C6-846B-0EBB5FAEDD46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71D1C-98D0-4649-B088-33CD7B179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94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oorbla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85041AA5-6CDF-0919-D306-80ADDB7B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24FA9E-ABF9-68E7-1CAA-8183B09999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2000" y="3035808"/>
            <a:ext cx="4968720" cy="268921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5000"/>
              </a:lnSpc>
              <a:defRPr sz="4850">
                <a:solidFill>
                  <a:schemeClr val="accent2"/>
                </a:solidFill>
              </a:defRPr>
            </a:lvl1pPr>
          </a:lstStyle>
          <a:p>
            <a:r>
              <a:rPr lang="nl-NL"/>
              <a:t>Typ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58309D-0884-943C-FBA9-84A3614103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2000" y="5888050"/>
            <a:ext cx="6724368" cy="62566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Typ 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34468B-B6B2-4AB3-8A76-A1BC58E4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29472" y="419800"/>
            <a:ext cx="2743200" cy="365125"/>
          </a:xfrm>
        </p:spPr>
        <p:txBody>
          <a:bodyPr lIns="0" tIns="0" rIns="0" bIns="0">
            <a:noAutofit/>
          </a:bodyPr>
          <a:lstStyle>
            <a:lvl1pPr algn="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485027E-ED36-8E01-C1E2-A90E16630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8" y="392872"/>
            <a:ext cx="1465200" cy="233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2236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4E5CFCD-D897-FEFC-74E9-4283F12DA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483AFE-F7C8-7275-D2E5-CF6D54893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180000" indent="-1800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Typ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7AD237-FAA7-D0A4-4BF1-CA3A19DB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7483"/>
            <a:ext cx="27432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6000" y="6567483"/>
            <a:ext cx="27432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33603F5-EF70-BC0C-9004-C5B1384CC06F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7D79075-D4B9-40A8-8EAB-A9765C9D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620" y="392872"/>
            <a:ext cx="568229" cy="9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9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w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7C60113-0243-5B7A-1844-57648FD80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483AFE-F7C8-7275-D2E5-CF6D54893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180000" indent="-180000">
              <a:buFontTx/>
              <a:buBlip>
                <a:blip r:embed="rId3"/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Typ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7AD237-FAA7-D0A4-4BF1-CA3A19DB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7483"/>
            <a:ext cx="27432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6000" y="6567483"/>
            <a:ext cx="27432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33603F5-EF70-BC0C-9004-C5B1384CC06F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22E8ADF-86A5-3C94-8168-8D5F31ADC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" y="392872"/>
            <a:ext cx="568229" cy="90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3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licht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4EEDF0C-5AC6-EB99-D106-4901E9006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1482A6B-EA9B-6F82-94C3-AFAFDD89AD5B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85626C-A3D5-022D-619C-85496EA58C7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799" y="1722427"/>
            <a:ext cx="4140000" cy="4351338"/>
          </a:xfrm>
        </p:spPr>
        <p:txBody>
          <a:bodyPr/>
          <a:lstStyle>
            <a:lvl1pPr>
              <a:spcAft>
                <a:spcPts val="2200"/>
              </a:spcAft>
              <a:defRPr sz="2450" b="1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36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40000" indent="-180000">
              <a:buFont typeface="Ubuntu Medium" panose="020B0604030602030204" pitchFamily="34" charset="0"/>
              <a:buChar char="&gt;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Typ kop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C96F24-3CDC-7610-E813-3DC9F3A4A6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3457" y="1722427"/>
            <a:ext cx="4140000" cy="4351338"/>
          </a:xfrm>
        </p:spPr>
        <p:txBody>
          <a:bodyPr/>
          <a:lstStyle>
            <a:lvl1pPr>
              <a:spcAft>
                <a:spcPts val="2200"/>
              </a:spcAft>
              <a:defRPr sz="2450" b="1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36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40000" indent="-180000">
              <a:buFont typeface="Ubuntu Medium" panose="020B0604030602030204" pitchFamily="34" charset="0"/>
              <a:buChar char="&gt;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Typ kop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C65CB6-574E-4A55-4F4F-5AE28CE3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A1768B-C13E-56ED-AC47-7611BEEE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D493BB-5387-5A04-45D0-2AFD93D6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32839E-D818-30C3-B8F9-696106161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620" y="392872"/>
            <a:ext cx="568229" cy="9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34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4C486C4-DE94-B9F0-5D3A-86AB8300F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1482A6B-EA9B-6F82-94C3-AFAFDD89AD5B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85626C-A3D5-022D-619C-85496EA58C7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799" y="1722427"/>
            <a:ext cx="4140000" cy="4351338"/>
          </a:xfrm>
        </p:spPr>
        <p:txBody>
          <a:bodyPr/>
          <a:lstStyle>
            <a:lvl1pPr>
              <a:spcAft>
                <a:spcPts val="2200"/>
              </a:spcAft>
              <a:defRPr sz="2450" b="1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36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40000" indent="-180000">
              <a:buFont typeface="Ubuntu Medium" panose="020B0604030602030204" pitchFamily="34" charset="0"/>
              <a:buChar char="&gt;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Typ kop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C96F24-3CDC-7610-E813-3DC9F3A4A6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3457" y="1722427"/>
            <a:ext cx="4140000" cy="4351338"/>
          </a:xfrm>
        </p:spPr>
        <p:txBody>
          <a:bodyPr/>
          <a:lstStyle>
            <a:lvl1pPr>
              <a:spcAft>
                <a:spcPts val="2200"/>
              </a:spcAft>
              <a:defRPr sz="2450" b="1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36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40000" indent="-180000">
              <a:buFont typeface="Ubuntu Medium" panose="020B0604030602030204" pitchFamily="34" charset="0"/>
              <a:buChar char="&gt;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Typ kop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C65CB6-574E-4A55-4F4F-5AE28CE3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A1768B-C13E-56ED-AC47-7611BEEE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D493BB-5387-5A04-45D0-2AFD93D6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9FC5EA-B18B-FD3F-F58C-D1838EA53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620" y="392872"/>
            <a:ext cx="568229" cy="9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17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AD98B83-04A6-223D-247A-99CC1AB3D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C1DBFE6-F4FA-40F9-C3FE-8C10C96D7953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85626C-A3D5-022D-619C-85496EA58C7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799" y="1722427"/>
            <a:ext cx="4140000" cy="4351338"/>
          </a:xfrm>
        </p:spPr>
        <p:txBody>
          <a:bodyPr/>
          <a:lstStyle>
            <a:lvl1pPr>
              <a:spcAft>
                <a:spcPts val="2200"/>
              </a:spcAft>
              <a:defRPr sz="2450" b="1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  <a:lvl3pPr marL="360000" indent="-180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540000" indent="-180000">
              <a:buFont typeface="Ubuntu Medium" panose="020B0604030602030204" pitchFamily="34" charset="0"/>
              <a:buChar char="&gt;"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Typ kop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C96F24-3CDC-7610-E813-3DC9F3A4A6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3457" y="1722427"/>
            <a:ext cx="4140000" cy="4351338"/>
          </a:xfrm>
        </p:spPr>
        <p:txBody>
          <a:bodyPr/>
          <a:lstStyle>
            <a:lvl1pPr>
              <a:spcAft>
                <a:spcPts val="2200"/>
              </a:spcAft>
              <a:defRPr sz="2450" b="1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  <a:lvl3pPr marL="360000" indent="-180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540000" indent="-180000">
              <a:buFont typeface="Ubuntu Medium" panose="020B0604030602030204" pitchFamily="34" charset="0"/>
              <a:buChar char="&gt;"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Typ kop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C65CB6-574E-4A55-4F4F-5AE28CE3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A1768B-C13E-56ED-AC47-7611BEEE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D493BB-5387-5A04-45D0-2AFD93D6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B9318E0-7755-E63F-247A-D2B404FBE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" y="392872"/>
            <a:ext cx="568229" cy="90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9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cht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B52760E-EFFC-AE5F-0C5E-AC94586D6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483AFE-F7C8-7275-D2E5-CF6D54893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4001" y="2253443"/>
            <a:ext cx="9624434" cy="3293706"/>
          </a:xfrm>
        </p:spPr>
        <p:txBody>
          <a:bodyPr anchor="t" anchorCtr="0"/>
          <a:lstStyle>
            <a:lvl1pPr marL="0" indent="0">
              <a:lnSpc>
                <a:spcPct val="114000"/>
              </a:lnSpc>
              <a:buSzPct val="100000"/>
              <a:buFontTx/>
              <a:buNone/>
              <a:defRPr sz="3150">
                <a:solidFill>
                  <a:schemeClr val="bg1"/>
                </a:solidFill>
              </a:defRPr>
            </a:lvl1pPr>
          </a:lstStyle>
          <a:p>
            <a:r>
              <a:rPr lang="nl-NL"/>
              <a:t>Typ Quote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010D04B-D6AC-6D6B-74BA-8C478EAFCCE8}"/>
              </a:ext>
            </a:extLst>
          </p:cNvPr>
          <p:cNvCxnSpPr/>
          <p:nvPr userDrawn="1"/>
        </p:nvCxnSpPr>
        <p:spPr>
          <a:xfrm>
            <a:off x="1633051" y="2388057"/>
            <a:ext cx="0" cy="1404000"/>
          </a:xfrm>
          <a:prstGeom prst="line">
            <a:avLst/>
          </a:prstGeom>
          <a:ln w="38100">
            <a:solidFill>
              <a:srgbClr val="F8DB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71BE29B8-0706-86D6-5726-578B6C1588AC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A8933D-F07D-E2B5-829D-7B485A341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620" y="392872"/>
            <a:ext cx="568229" cy="9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96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emel, blauw, buitenshuis&#10;&#10;Automatisch gegenereerde beschrijving">
            <a:extLst>
              <a:ext uri="{FF2B5EF4-FFF2-40B4-BE49-F238E27FC236}">
                <a16:creationId xmlns:a16="http://schemas.microsoft.com/office/drawing/2014/main" id="{94786F5D-B4FC-C365-5515-A18BEFEF21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483AFE-F7C8-7275-D2E5-CF6D54893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4001" y="2253443"/>
            <a:ext cx="9624434" cy="3293706"/>
          </a:xfrm>
        </p:spPr>
        <p:txBody>
          <a:bodyPr anchor="t" anchorCtr="0"/>
          <a:lstStyle>
            <a:lvl1pPr marL="0" indent="0">
              <a:lnSpc>
                <a:spcPct val="114000"/>
              </a:lnSpc>
              <a:buFontTx/>
              <a:buNone/>
              <a:defRPr sz="3150">
                <a:solidFill>
                  <a:schemeClr val="bg1"/>
                </a:solidFill>
              </a:defRPr>
            </a:lvl1pPr>
          </a:lstStyle>
          <a:p>
            <a:r>
              <a:rPr lang="nl-NL"/>
              <a:t>Typ Quote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010D04B-D6AC-6D6B-74BA-8C478EAFCCE8}"/>
              </a:ext>
            </a:extLst>
          </p:cNvPr>
          <p:cNvCxnSpPr/>
          <p:nvPr userDrawn="1"/>
        </p:nvCxnSpPr>
        <p:spPr>
          <a:xfrm>
            <a:off x="1633051" y="2388057"/>
            <a:ext cx="0" cy="1404000"/>
          </a:xfrm>
          <a:prstGeom prst="line">
            <a:avLst/>
          </a:prstGeom>
          <a:ln w="38100">
            <a:solidFill>
              <a:srgbClr val="F8DB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71BE29B8-0706-86D6-5726-578B6C1588AC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2BB0200-42BC-11B9-18F5-A650B483C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620" y="392872"/>
            <a:ext cx="568229" cy="9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5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15C0B6C-61F9-CCFC-9028-37D27E040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483AFE-F7C8-7275-D2E5-CF6D54893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4001" y="2253443"/>
            <a:ext cx="9624434" cy="3293706"/>
          </a:xfrm>
        </p:spPr>
        <p:txBody>
          <a:bodyPr anchor="t" anchorCtr="0"/>
          <a:lstStyle>
            <a:lvl1pPr marL="0" indent="0">
              <a:lnSpc>
                <a:spcPct val="114000"/>
              </a:lnSpc>
              <a:buFontTx/>
              <a:buNone/>
              <a:defRPr sz="3150">
                <a:solidFill>
                  <a:schemeClr val="tx2"/>
                </a:solidFill>
              </a:defRPr>
            </a:lvl1pPr>
          </a:lstStyle>
          <a:p>
            <a:r>
              <a:rPr lang="nl-NL"/>
              <a:t>Typ Quote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010D04B-D6AC-6D6B-74BA-8C478EAFCCE8}"/>
              </a:ext>
            </a:extLst>
          </p:cNvPr>
          <p:cNvCxnSpPr/>
          <p:nvPr userDrawn="1"/>
        </p:nvCxnSpPr>
        <p:spPr>
          <a:xfrm>
            <a:off x="1633051" y="2388057"/>
            <a:ext cx="0" cy="1404000"/>
          </a:xfrm>
          <a:prstGeom prst="line">
            <a:avLst/>
          </a:prstGeom>
          <a:ln w="38100">
            <a:solidFill>
              <a:srgbClr val="F8DB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71BE29B8-0706-86D6-5726-578B6C1588AC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2B9EE54-DCB4-C434-D890-C512DFF5E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" y="392872"/>
            <a:ext cx="568229" cy="90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7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art licht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zik, rood, stof&#10;&#10;Automatisch gegenereerde beschrijving">
            <a:extLst>
              <a:ext uri="{FF2B5EF4-FFF2-40B4-BE49-F238E27FC236}">
                <a16:creationId xmlns:a16="http://schemas.microsoft.com/office/drawing/2014/main" id="{D1C6CB60-86F0-BA16-5CE3-A06190BC0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BB9600-B0EF-8B9E-2BCE-60200BE70BE3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A554322-B77F-8877-D580-BC98A8559E9C}"/>
              </a:ext>
            </a:extLst>
          </p:cNvPr>
          <p:cNvCxnSpPr>
            <a:cxnSpLocks/>
          </p:cNvCxnSpPr>
          <p:nvPr userDrawn="1"/>
        </p:nvCxnSpPr>
        <p:spPr>
          <a:xfrm>
            <a:off x="800100" y="5025996"/>
            <a:ext cx="0" cy="846000"/>
          </a:xfrm>
          <a:prstGeom prst="line">
            <a:avLst/>
          </a:prstGeom>
          <a:ln w="38100">
            <a:solidFill>
              <a:srgbClr val="E11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5547007-688D-F0FD-55BC-6B35DB79854B}"/>
              </a:ext>
            </a:extLst>
          </p:cNvPr>
          <p:cNvCxnSpPr>
            <a:cxnSpLocks/>
          </p:cNvCxnSpPr>
          <p:nvPr userDrawn="1"/>
        </p:nvCxnSpPr>
        <p:spPr>
          <a:xfrm>
            <a:off x="4657214" y="5025996"/>
            <a:ext cx="0" cy="846000"/>
          </a:xfrm>
          <a:prstGeom prst="line">
            <a:avLst/>
          </a:prstGeom>
          <a:ln w="38100">
            <a:solidFill>
              <a:srgbClr val="E11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58A2885-C8C1-B3D5-4ABC-894E219BA563}"/>
              </a:ext>
            </a:extLst>
          </p:cNvPr>
          <p:cNvCxnSpPr>
            <a:cxnSpLocks/>
          </p:cNvCxnSpPr>
          <p:nvPr userDrawn="1"/>
        </p:nvCxnSpPr>
        <p:spPr>
          <a:xfrm>
            <a:off x="8514328" y="5025996"/>
            <a:ext cx="0" cy="846000"/>
          </a:xfrm>
          <a:prstGeom prst="line">
            <a:avLst/>
          </a:prstGeom>
          <a:ln w="38100">
            <a:solidFill>
              <a:srgbClr val="E11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5936CF30-7689-FD34-A324-A6C9BBE284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497" y="4942677"/>
            <a:ext cx="3240000" cy="1054100"/>
          </a:xfrm>
        </p:spPr>
        <p:txBody>
          <a:bodyPr/>
          <a:lstStyle>
            <a:lvl1pPr>
              <a:lnSpc>
                <a:spcPct val="122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2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2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2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2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CF07F145-1C55-B839-71A8-8D7117E327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0036" y="4942677"/>
            <a:ext cx="3240000" cy="1054100"/>
          </a:xfrm>
        </p:spPr>
        <p:txBody>
          <a:bodyPr/>
          <a:lstStyle>
            <a:lvl1pPr>
              <a:lnSpc>
                <a:spcPct val="122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2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2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2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2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8884BD46-F682-AD95-BADA-AF780A9591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87575" y="4942677"/>
            <a:ext cx="3240000" cy="1054100"/>
          </a:xfrm>
        </p:spPr>
        <p:txBody>
          <a:bodyPr/>
          <a:lstStyle>
            <a:lvl1pPr>
              <a:lnSpc>
                <a:spcPct val="122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2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2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2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2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874FFBB-6322-5533-8F0C-BA051D8D4C0B}"/>
              </a:ext>
            </a:extLst>
          </p:cNvPr>
          <p:cNvCxnSpPr>
            <a:cxnSpLocks/>
          </p:cNvCxnSpPr>
          <p:nvPr userDrawn="1"/>
        </p:nvCxnSpPr>
        <p:spPr>
          <a:xfrm>
            <a:off x="800100" y="6443112"/>
            <a:ext cx="107083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A517B983-A1C3-D1A8-BFE1-720C3575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620" y="392872"/>
            <a:ext cx="568229" cy="9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15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art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F67C412-3ADE-ECFB-BBA5-0EF4A238F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BB9600-B0EF-8B9E-2BCE-60200BE70BE3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A554322-B77F-8877-D580-BC98A8559E9C}"/>
              </a:ext>
            </a:extLst>
          </p:cNvPr>
          <p:cNvCxnSpPr>
            <a:cxnSpLocks/>
          </p:cNvCxnSpPr>
          <p:nvPr userDrawn="1"/>
        </p:nvCxnSpPr>
        <p:spPr>
          <a:xfrm>
            <a:off x="800100" y="5025996"/>
            <a:ext cx="0" cy="846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5547007-688D-F0FD-55BC-6B35DB79854B}"/>
              </a:ext>
            </a:extLst>
          </p:cNvPr>
          <p:cNvCxnSpPr>
            <a:cxnSpLocks/>
          </p:cNvCxnSpPr>
          <p:nvPr userDrawn="1"/>
        </p:nvCxnSpPr>
        <p:spPr>
          <a:xfrm>
            <a:off x="4657214" y="5025996"/>
            <a:ext cx="0" cy="846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58A2885-C8C1-B3D5-4ABC-894E219BA563}"/>
              </a:ext>
            </a:extLst>
          </p:cNvPr>
          <p:cNvCxnSpPr>
            <a:cxnSpLocks/>
          </p:cNvCxnSpPr>
          <p:nvPr userDrawn="1"/>
        </p:nvCxnSpPr>
        <p:spPr>
          <a:xfrm>
            <a:off x="8514328" y="5025996"/>
            <a:ext cx="0" cy="846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5936CF30-7689-FD34-A324-A6C9BBE284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497" y="4942677"/>
            <a:ext cx="3240000" cy="1054100"/>
          </a:xfrm>
        </p:spPr>
        <p:txBody>
          <a:bodyPr/>
          <a:lstStyle>
            <a:lvl1pPr>
              <a:lnSpc>
                <a:spcPct val="122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2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2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2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2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CF07F145-1C55-B839-71A8-8D7117E327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0036" y="4942677"/>
            <a:ext cx="3240000" cy="1054100"/>
          </a:xfrm>
        </p:spPr>
        <p:txBody>
          <a:bodyPr/>
          <a:lstStyle>
            <a:lvl1pPr>
              <a:lnSpc>
                <a:spcPct val="122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2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2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2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2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8884BD46-F682-AD95-BADA-AF780A9591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87575" y="4942677"/>
            <a:ext cx="3240000" cy="1054100"/>
          </a:xfrm>
        </p:spPr>
        <p:txBody>
          <a:bodyPr/>
          <a:lstStyle>
            <a:lvl1pPr>
              <a:lnSpc>
                <a:spcPct val="122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2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2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2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2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874FFBB-6322-5533-8F0C-BA051D8D4C0B}"/>
              </a:ext>
            </a:extLst>
          </p:cNvPr>
          <p:cNvCxnSpPr>
            <a:cxnSpLocks/>
          </p:cNvCxnSpPr>
          <p:nvPr userDrawn="1"/>
        </p:nvCxnSpPr>
        <p:spPr>
          <a:xfrm>
            <a:off x="800100" y="6443112"/>
            <a:ext cx="1070833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378AFA-1917-572F-EC25-CB818827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620" y="392872"/>
            <a:ext cx="568229" cy="9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6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4989B482-5430-7349-2F46-3AD2A2308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AE35564-0EA0-5119-1F8E-4F043ED24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2000" y="3035808"/>
            <a:ext cx="4968720" cy="268921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5000"/>
              </a:lnSpc>
              <a:defRPr sz="4850">
                <a:solidFill>
                  <a:schemeClr val="accent2"/>
                </a:solidFill>
              </a:defRPr>
            </a:lvl1pPr>
          </a:lstStyle>
          <a:p>
            <a:r>
              <a:rPr lang="nl-NL"/>
              <a:t>Typ titel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6CBA67FD-B481-BF86-5BA0-E489969BE4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2000" y="5888050"/>
            <a:ext cx="6724368" cy="62566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Typ subtitel</a:t>
            </a:r>
          </a:p>
        </p:txBody>
      </p:sp>
      <p:sp>
        <p:nvSpPr>
          <p:cNvPr id="14" name="Tijdelijke aanduiding voor datum 3">
            <a:extLst>
              <a:ext uri="{FF2B5EF4-FFF2-40B4-BE49-F238E27FC236}">
                <a16:creationId xmlns:a16="http://schemas.microsoft.com/office/drawing/2014/main" id="{3F756BC6-D2A3-014D-054B-388727BA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29472" y="419800"/>
            <a:ext cx="2743200" cy="365125"/>
          </a:xfrm>
        </p:spPr>
        <p:txBody>
          <a:bodyPr lIns="0" tIns="0" rIns="0" bIns="0">
            <a:noAutofit/>
          </a:bodyPr>
          <a:lstStyle>
            <a:lvl1pPr algn="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68BDB31-49DB-0ED7-E0B4-ED682E62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8" y="392872"/>
            <a:ext cx="1465200" cy="233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7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ar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BB9600-B0EF-8B9E-2BCE-60200BE70BE3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A554322-B77F-8877-D580-BC98A8559E9C}"/>
              </a:ext>
            </a:extLst>
          </p:cNvPr>
          <p:cNvCxnSpPr>
            <a:cxnSpLocks/>
          </p:cNvCxnSpPr>
          <p:nvPr userDrawn="1"/>
        </p:nvCxnSpPr>
        <p:spPr>
          <a:xfrm>
            <a:off x="800100" y="5025996"/>
            <a:ext cx="0" cy="846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5547007-688D-F0FD-55BC-6B35DB79854B}"/>
              </a:ext>
            </a:extLst>
          </p:cNvPr>
          <p:cNvCxnSpPr>
            <a:cxnSpLocks/>
          </p:cNvCxnSpPr>
          <p:nvPr userDrawn="1"/>
        </p:nvCxnSpPr>
        <p:spPr>
          <a:xfrm>
            <a:off x="4657214" y="5025996"/>
            <a:ext cx="0" cy="846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58A2885-C8C1-B3D5-4ABC-894E219BA563}"/>
              </a:ext>
            </a:extLst>
          </p:cNvPr>
          <p:cNvCxnSpPr>
            <a:cxnSpLocks/>
          </p:cNvCxnSpPr>
          <p:nvPr userDrawn="1"/>
        </p:nvCxnSpPr>
        <p:spPr>
          <a:xfrm>
            <a:off x="8514328" y="5025996"/>
            <a:ext cx="0" cy="846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5936CF30-7689-FD34-A324-A6C9BBE284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497" y="4942677"/>
            <a:ext cx="3240000" cy="1054100"/>
          </a:xfrm>
        </p:spPr>
        <p:txBody>
          <a:bodyPr/>
          <a:lstStyle>
            <a:lvl1pPr>
              <a:lnSpc>
                <a:spcPct val="122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22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22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2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2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CF07F145-1C55-B839-71A8-8D7117E327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0036" y="4942677"/>
            <a:ext cx="3240000" cy="1054100"/>
          </a:xfrm>
        </p:spPr>
        <p:txBody>
          <a:bodyPr/>
          <a:lstStyle>
            <a:lvl1pPr>
              <a:lnSpc>
                <a:spcPct val="122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22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22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2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2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8884BD46-F682-AD95-BADA-AF780A9591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87575" y="4942677"/>
            <a:ext cx="3240000" cy="1054100"/>
          </a:xfrm>
        </p:spPr>
        <p:txBody>
          <a:bodyPr/>
          <a:lstStyle>
            <a:lvl1pPr>
              <a:lnSpc>
                <a:spcPct val="122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22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22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2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2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874FFBB-6322-5533-8F0C-BA051D8D4C0B}"/>
              </a:ext>
            </a:extLst>
          </p:cNvPr>
          <p:cNvCxnSpPr>
            <a:cxnSpLocks/>
          </p:cNvCxnSpPr>
          <p:nvPr userDrawn="1"/>
        </p:nvCxnSpPr>
        <p:spPr>
          <a:xfrm>
            <a:off x="800100" y="6443112"/>
            <a:ext cx="1070833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6CBF5532-87F5-4276-4383-132B6F6E9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" y="392872"/>
            <a:ext cx="568229" cy="90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89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to 1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0622B18-0E30-54B0-DCA4-6242AA7CF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483AFE-F7C8-7275-D2E5-CF6D54893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32548"/>
            <a:ext cx="5026269" cy="1454609"/>
          </a:xfrm>
        </p:spPr>
        <p:txBody>
          <a:bodyPr/>
          <a:lstStyle>
            <a:lvl1pPr>
              <a:lnSpc>
                <a:spcPct val="107000"/>
              </a:lnSpc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nl-NL"/>
              <a:t>Typ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7AD237-FAA7-D0A4-4BF1-CA3A19DB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3073"/>
            <a:ext cx="5026269" cy="32588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34C-3EFA-4F4B-8DF7-79DFFA146ED4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389757A-24BD-A564-3AC2-A6985BEBA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" y="392872"/>
            <a:ext cx="568229" cy="90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1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4A1F79F-2BB0-9399-942B-A5166F12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34C-3EFA-4F4B-8DF7-79DFFA146ED4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5362-8828-45A2-9831-6F5F61FFD23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5794BCB-47FB-30AA-B4A2-7129D1FC2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32548"/>
            <a:ext cx="5026269" cy="1454609"/>
          </a:xfrm>
        </p:spPr>
        <p:txBody>
          <a:bodyPr/>
          <a:lstStyle>
            <a:lvl1pPr>
              <a:lnSpc>
                <a:spcPct val="107000"/>
              </a:lnSpc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nl-NL"/>
              <a:t>Typ titel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156E1F84-39DC-6120-76A8-C07258724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3073"/>
            <a:ext cx="5026269" cy="32588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15BEB5B-B72C-D09A-EBF2-4F4DC9D18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" y="392872"/>
            <a:ext cx="568229" cy="90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5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4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8BF8D92-D877-EE07-B2CF-AD0C84AEC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7AD237-FAA7-D0A4-4BF1-CA3A19DB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94" y="4796795"/>
            <a:ext cx="3651491" cy="1770688"/>
          </a:xfrm>
        </p:spPr>
        <p:txBody>
          <a:bodyPr/>
          <a:lstStyle>
            <a:lvl1pPr>
              <a:lnSpc>
                <a:spcPct val="114000"/>
              </a:lnSpc>
              <a:defRPr sz="1950" b="1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14000"/>
              </a:lnSpc>
              <a:defRPr sz="1950" b="1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114000"/>
              </a:lnSpc>
              <a:defRPr sz="1950" b="1">
                <a:solidFill>
                  <a:schemeClr val="accent4"/>
                </a:solidFill>
                <a:latin typeface="+mj-lt"/>
              </a:defRPr>
            </a:lvl3pPr>
            <a:lvl4pPr>
              <a:lnSpc>
                <a:spcPct val="114000"/>
              </a:lnSpc>
              <a:defRPr sz="1950" b="1">
                <a:solidFill>
                  <a:schemeClr val="accent4"/>
                </a:solidFill>
                <a:latin typeface="+mj-lt"/>
              </a:defRPr>
            </a:lvl4pPr>
            <a:lvl5pPr>
              <a:lnSpc>
                <a:spcPct val="114000"/>
              </a:lnSpc>
              <a:defRPr sz="1950" b="1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5362-8828-45A2-9831-6F5F61FFD231}" type="slidenum">
              <a:rPr lang="nl-NL" smtClean="0"/>
              <a:t>‹nr.›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2971BE0-3E71-E3B3-650B-E5B94E9F1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" y="392872"/>
            <a:ext cx="568229" cy="90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71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5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4C18AE1-A67B-7DB9-23C3-B00749350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34C-3EFA-4F4B-8DF7-79DFFA146ED4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5362-8828-45A2-9831-6F5F61FFD23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D59151F-21C8-83B1-FA89-F900E0504EA4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0143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chte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Kleurrijkheid, Graphics, schermopname, cirkel">
            <a:extLst>
              <a:ext uri="{FF2B5EF4-FFF2-40B4-BE49-F238E27FC236}">
                <a16:creationId xmlns:a16="http://schemas.microsoft.com/office/drawing/2014/main" id="{E6D6102E-5455-703F-F9FA-CE9E8E50F5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"/>
            <a:ext cx="12192000" cy="6857805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436EDBD-5BEC-F55C-1451-865D7BD1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B432A16-274B-772A-2ADD-2283FBD4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D8474A-6CA0-8EE4-0295-878F5B48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6930" y="6567482"/>
            <a:ext cx="27432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65FD7C3-959D-9A9C-0ED7-6BB6D0712EE6}"/>
              </a:ext>
            </a:extLst>
          </p:cNvPr>
          <p:cNvSpPr txBox="1"/>
          <p:nvPr userDrawn="1"/>
        </p:nvSpPr>
        <p:spPr>
          <a:xfrm>
            <a:off x="9905770" y="6243980"/>
            <a:ext cx="16043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+mj-lt"/>
              </a:rPr>
              <a:t>www.stz.nl</a:t>
            </a:r>
            <a:endParaRPr lang="nl-NL" sz="24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B021B43-625B-F96D-24C9-344BC6F1C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9114" y="1444647"/>
            <a:ext cx="1433773" cy="228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2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494F194B-A265-2AF3-D86C-01EFDD326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7AD237-FAA7-D0A4-4BF1-CA3A19DB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9270" y="1447707"/>
            <a:ext cx="6933460" cy="493801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34C-3EFA-4F4B-8DF7-79DFFA146ED4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5362-8828-45A2-9831-6F5F61FFD231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900965C-DC21-40F3-1F99-23AAF551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" y="392872"/>
            <a:ext cx="568229" cy="90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nderdeel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EC3232C-DAD6-542E-A6D9-A5E4D59F3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6917C5-B4CC-D3D6-3983-6AEFB91DA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9625" y="1912776"/>
            <a:ext cx="8977151" cy="3502187"/>
          </a:xfrm>
        </p:spPr>
        <p:txBody>
          <a:bodyPr anchor="b"/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Typ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F6C1B9-A57D-A91E-E8E3-FE7CB3CE31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79624" y="5447710"/>
            <a:ext cx="8977152" cy="575258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3300">
                <a:solidFill>
                  <a:srgbClr val="F5928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Typ 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76E528-2147-07A7-9DDF-8C8A95F9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60F72F-7E76-0E12-1306-426DD6BA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A0BEFD-67FE-930B-DD1B-1CA37B61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274CD2C-9BE7-7480-7749-3CD5C9EC035E}"/>
              </a:ext>
            </a:extLst>
          </p:cNvPr>
          <p:cNvCxnSpPr/>
          <p:nvPr userDrawn="1"/>
        </p:nvCxnSpPr>
        <p:spPr>
          <a:xfrm>
            <a:off x="11448903" y="4705820"/>
            <a:ext cx="0" cy="1188000"/>
          </a:xfrm>
          <a:prstGeom prst="line">
            <a:avLst/>
          </a:prstGeom>
          <a:ln w="38100">
            <a:solidFill>
              <a:srgbClr val="F8DB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6D4DF132-2D2C-AD3F-CFD4-3E4375D7F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" y="392872"/>
            <a:ext cx="568229" cy="90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nderde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6E0827E-FBD3-2B1A-AEB7-85EFE1E97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6917C5-B4CC-D3D6-3983-6AEFB91DA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9625" y="1912776"/>
            <a:ext cx="8977151" cy="3502187"/>
          </a:xfrm>
        </p:spPr>
        <p:txBody>
          <a:bodyPr anchor="b"/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Typ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F6C1B9-A57D-A91E-E8E3-FE7CB3CE31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79624" y="5447710"/>
            <a:ext cx="8977152" cy="575258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3300">
                <a:solidFill>
                  <a:srgbClr val="5890F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Typ 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76E528-2147-07A7-9DDF-8C8A95F9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60F72F-7E76-0E12-1306-426DD6BA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A0BEFD-67FE-930B-DD1B-1CA37B61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274CD2C-9BE7-7480-7749-3CD5C9EC035E}"/>
              </a:ext>
            </a:extLst>
          </p:cNvPr>
          <p:cNvCxnSpPr/>
          <p:nvPr userDrawn="1"/>
        </p:nvCxnSpPr>
        <p:spPr>
          <a:xfrm>
            <a:off x="11448903" y="4705820"/>
            <a:ext cx="0" cy="1188000"/>
          </a:xfrm>
          <a:prstGeom prst="line">
            <a:avLst/>
          </a:prstGeom>
          <a:ln w="38100">
            <a:solidFill>
              <a:srgbClr val="F8DB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39156CCC-4B14-544D-2541-CE4F51FA3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" y="392872"/>
            <a:ext cx="568229" cy="90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5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F2A4895-1150-91C8-7781-6266BA833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483AFE-F7C8-7275-D2E5-CF6D54893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705" y="1895471"/>
            <a:ext cx="4631668" cy="3852186"/>
          </a:xfrm>
        </p:spPr>
        <p:txBody>
          <a:bodyPr anchor="t" anchorCtr="0"/>
          <a:lstStyle>
            <a:lvl1pPr algn="r"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nl-NL"/>
              <a:t>Typ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7AD237-FAA7-D0A4-4BF1-CA3A19DB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750" y="1985964"/>
            <a:ext cx="4142789" cy="3761693"/>
          </a:xfrm>
        </p:spPr>
        <p:txBody>
          <a:bodyPr/>
          <a:lstStyle>
            <a:lvl1pPr>
              <a:lnSpc>
                <a:spcPct val="123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3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3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3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3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34BA25A-29F6-CA2D-6991-40A8E445999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25000"/>
            <a:ext cx="0" cy="3384000"/>
          </a:xfrm>
          <a:prstGeom prst="line">
            <a:avLst/>
          </a:prstGeom>
          <a:ln w="38100">
            <a:solidFill>
              <a:srgbClr val="F59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9AC7578C-EA41-5B9A-F30A-C878057A1315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A18A7C0-0BB0-5A57-1924-30D72A6A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620" y="392872"/>
            <a:ext cx="568229" cy="9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2725BC3-8D1D-32F6-E5C0-412D3226F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483AFE-F7C8-7275-D2E5-CF6D54893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705" y="1895471"/>
            <a:ext cx="4631668" cy="3852186"/>
          </a:xfrm>
        </p:spPr>
        <p:txBody>
          <a:bodyPr anchor="t" anchorCtr="0"/>
          <a:lstStyle>
            <a:lvl1pPr algn="r"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nl-NL"/>
              <a:t>Typ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7AD237-FAA7-D0A4-4BF1-CA3A19DB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750" y="1985964"/>
            <a:ext cx="4142789" cy="3761693"/>
          </a:xfrm>
        </p:spPr>
        <p:txBody>
          <a:bodyPr/>
          <a:lstStyle>
            <a:lvl1pPr>
              <a:lnSpc>
                <a:spcPct val="123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3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3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3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3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34BA25A-29F6-CA2D-6991-40A8E445999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25000"/>
            <a:ext cx="0" cy="3384000"/>
          </a:xfrm>
          <a:prstGeom prst="line">
            <a:avLst/>
          </a:prstGeom>
          <a:ln w="38100">
            <a:solidFill>
              <a:srgbClr val="80B0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9AC7578C-EA41-5B9A-F30A-C878057A1315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2D7983C-37A3-5C55-BD60-EF508234D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620" y="392872"/>
            <a:ext cx="568229" cy="9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23E48C2-1DBC-388A-3A06-0A75A2AAA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483AFE-F7C8-7275-D2E5-CF6D54893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705" y="1895471"/>
            <a:ext cx="4631668" cy="3852186"/>
          </a:xfrm>
        </p:spPr>
        <p:txBody>
          <a:bodyPr anchor="t" anchorCtr="0"/>
          <a:lstStyle>
            <a:lvl1pPr algn="r">
              <a:lnSpc>
                <a:spcPct val="1000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nl-NL"/>
              <a:t>Typ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7AD237-FAA7-D0A4-4BF1-CA3A19DB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750" y="1985964"/>
            <a:ext cx="4142789" cy="3761693"/>
          </a:xfrm>
        </p:spPr>
        <p:txBody>
          <a:bodyPr/>
          <a:lstStyle>
            <a:lvl1pPr>
              <a:lnSpc>
                <a:spcPct val="123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23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23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23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23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34BA25A-29F6-CA2D-6991-40A8E445999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25000"/>
            <a:ext cx="0" cy="3384000"/>
          </a:xfrm>
          <a:prstGeom prst="line">
            <a:avLst/>
          </a:prstGeom>
          <a:ln w="38100">
            <a:solidFill>
              <a:srgbClr val="F59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9AC7578C-EA41-5B9A-F30A-C878057A1315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001EA1-A9BB-4388-5004-8DF5009E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" y="392872"/>
            <a:ext cx="568229" cy="90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licht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0A0B6F3-EF13-58C3-FDB3-05CB54CEB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57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483AFE-F7C8-7275-D2E5-CF6D54893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180000" indent="-1800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Typ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7AD237-FAA7-D0A4-4BF1-CA3A19DB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E28CB-BF4E-CB72-100B-82EF98D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7483"/>
            <a:ext cx="27432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83A2C-5BF7-9987-A5CB-DBF64336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5EA21-11F0-DF57-34AA-60538C11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6000" y="6567483"/>
            <a:ext cx="27432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33603F5-EF70-BC0C-9004-C5B1384CC06F}"/>
              </a:ext>
            </a:extLst>
          </p:cNvPr>
          <p:cNvSpPr txBox="1"/>
          <p:nvPr userDrawn="1"/>
        </p:nvSpPr>
        <p:spPr>
          <a:xfrm>
            <a:off x="4351176" y="6567482"/>
            <a:ext cx="348964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j-lt"/>
              </a:rPr>
              <a:t>Samen de transformatie versnellen</a:t>
            </a:r>
            <a:endParaRPr lang="nl-NL" sz="105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8A5862A-3164-25E9-5AFC-79C4D4076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620" y="392872"/>
            <a:ext cx="568229" cy="9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4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9BA99F5-95DE-9734-694B-889C25DB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001" y="1579076"/>
            <a:ext cx="8423999" cy="9042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E9A8E-6029-0647-2EC1-F062A56B8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4000" y="2786058"/>
            <a:ext cx="8424000" cy="3258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9FB225-86C6-FCEC-774B-3D0305206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7482"/>
            <a:ext cx="27432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50" b="0">
                <a:solidFill>
                  <a:schemeClr val="tx2"/>
                </a:solidFill>
              </a:defRPr>
            </a:lvl1pPr>
          </a:lstStyle>
          <a:p>
            <a:fld id="{A9A2C34C-3EFA-4F4B-8DF7-79DFFA146ED4}" type="datetimeFigureOut">
              <a:rPr lang="nl-NL" smtClean="0"/>
              <a:pPr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54B742-EA06-D3A4-C451-C97492157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472283"/>
            <a:ext cx="5412435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2ABF6B-0AFE-2C90-1602-F968362B1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6000" y="6567482"/>
            <a:ext cx="27432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50" b="0">
                <a:solidFill>
                  <a:schemeClr val="tx2"/>
                </a:solidFill>
              </a:defRPr>
            </a:lvl1pPr>
          </a:lstStyle>
          <a:p>
            <a:fld id="{8EB65362-8828-45A2-9831-6F5F61FFD23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72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77" r:id="rId5"/>
    <p:sldLayoutId id="2147483663" r:id="rId6"/>
    <p:sldLayoutId id="2147483678" r:id="rId7"/>
    <p:sldLayoutId id="2147483684" r:id="rId8"/>
    <p:sldLayoutId id="2147483666" r:id="rId9"/>
    <p:sldLayoutId id="2147483680" r:id="rId10"/>
    <p:sldLayoutId id="2147483685" r:id="rId11"/>
    <p:sldLayoutId id="2147483652" r:id="rId12"/>
    <p:sldLayoutId id="2147483681" r:id="rId13"/>
    <p:sldLayoutId id="2147483686" r:id="rId14"/>
    <p:sldLayoutId id="2147483664" r:id="rId15"/>
    <p:sldLayoutId id="2147483682" r:id="rId16"/>
    <p:sldLayoutId id="2147483687" r:id="rId17"/>
    <p:sldLayoutId id="2147483667" r:id="rId18"/>
    <p:sldLayoutId id="2147483683" r:id="rId19"/>
    <p:sldLayoutId id="2147483688" r:id="rId20"/>
    <p:sldLayoutId id="2147483673" r:id="rId21"/>
    <p:sldLayoutId id="2147483674" r:id="rId22"/>
    <p:sldLayoutId id="2147483675" r:id="rId23"/>
    <p:sldLayoutId id="2147483676" r:id="rId24"/>
    <p:sldLayoutId id="214748365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80000" rtl="0" eaLnBrk="1" latinLnBrk="0" hangingPunct="1">
        <a:lnSpc>
          <a:spcPct val="128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28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28000"/>
        </a:lnSpc>
        <a:spcBef>
          <a:spcPts val="0"/>
        </a:spcBef>
        <a:buFont typeface="Ubuntu Medium" panose="020B0604030602030204" pitchFamily="34" charset="0"/>
        <a:buChar char="&gt;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28000"/>
        </a:lnSpc>
        <a:spcBef>
          <a:spcPts val="0"/>
        </a:spcBef>
        <a:buFont typeface="Ubuntu Medium" panose="020B060403060203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28000"/>
        </a:lnSpc>
        <a:spcBef>
          <a:spcPts val="0"/>
        </a:spcBef>
        <a:buFont typeface="Ubuntu Medium" panose="020B060403060203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28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80000" indent="-180000" algn="l" defTabSz="914400" rtl="0" eaLnBrk="1" latinLnBrk="0" hangingPunct="1">
        <a:lnSpc>
          <a:spcPct val="128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lnSpc>
          <a:spcPct val="128000"/>
        </a:lnSpc>
        <a:spcBef>
          <a:spcPts val="0"/>
        </a:spcBef>
        <a:buFont typeface="Ubuntu Medium" panose="020B0604030602030204" pitchFamily="34" charset="0"/>
        <a:buChar char="&gt;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8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D278C40-CCC9-0459-49AB-E152B109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Stijlen</a:t>
            </a:r>
            <a:endParaRPr lang="nl-NL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1E933C1-B587-2F90-B192-2313FFF54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000" y="2786058"/>
            <a:ext cx="5976323" cy="3258814"/>
          </a:xfrm>
        </p:spPr>
        <p:txBody>
          <a:bodyPr/>
          <a:lstStyle/>
          <a:p>
            <a:pPr lvl="1"/>
            <a:r>
              <a:rPr lang="en-US"/>
              <a:t>In deze sjabloon zijn stijlen ingebouwd.</a:t>
            </a:r>
          </a:p>
          <a:p>
            <a:pPr lvl="1"/>
            <a:r>
              <a:rPr lang="en-US"/>
              <a:t>Je kan tussen de verschillende stijlen switchen door op de </a:t>
            </a:r>
            <a:r>
              <a:rPr lang="en-US">
                <a:solidFill>
                  <a:schemeClr val="accent1"/>
                </a:solidFill>
              </a:rPr>
              <a:t>Lijstniveau verlagen (1) </a:t>
            </a:r>
            <a:r>
              <a:rPr lang="en-US"/>
              <a:t>of </a:t>
            </a:r>
            <a:r>
              <a:rPr lang="en-US">
                <a:solidFill>
                  <a:schemeClr val="accent2"/>
                </a:solidFill>
              </a:rPr>
              <a:t>Lijstniveau verhogen (2) </a:t>
            </a:r>
            <a:r>
              <a:rPr lang="en-US"/>
              <a:t>knoppen in de Start tab van het lint, gedeelte Alinea, te klikken.</a:t>
            </a:r>
          </a:p>
          <a:p>
            <a:pPr lvl="1"/>
            <a:endParaRPr lang="en-US"/>
          </a:p>
          <a:p>
            <a:pPr lvl="1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A0DE88A-6503-BE46-9E0B-2C34CB7BA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1695" y="1200150"/>
            <a:ext cx="2627506" cy="4457700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DA04AE3C-07A1-82EA-3210-E42189C82513}"/>
              </a:ext>
            </a:extLst>
          </p:cNvPr>
          <p:cNvGrpSpPr/>
          <p:nvPr/>
        </p:nvGrpSpPr>
        <p:grpSpPr>
          <a:xfrm>
            <a:off x="2062534" y="4619383"/>
            <a:ext cx="4033466" cy="1319082"/>
            <a:chOff x="1980000" y="4233440"/>
            <a:chExt cx="4717153" cy="1542671"/>
          </a:xfrm>
        </p:grpSpPr>
        <p:pic>
          <p:nvPicPr>
            <p:cNvPr id="7" name="Afbeelding 6" descr="Afbeelding met tekst, schermopname, Lettertype, lijn">
              <a:extLst>
                <a:ext uri="{FF2B5EF4-FFF2-40B4-BE49-F238E27FC236}">
                  <a16:creationId xmlns:a16="http://schemas.microsoft.com/office/drawing/2014/main" id="{BF3DD6D7-675A-BF63-832F-30E61D72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0000" y="4490551"/>
              <a:ext cx="4717153" cy="1285560"/>
            </a:xfrm>
            <a:prstGeom prst="rect">
              <a:avLst/>
            </a:prstGeom>
            <a:ln w="6350">
              <a:noFill/>
            </a:ln>
          </p:spPr>
        </p:pic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B0C0AC3E-7E54-561B-65E2-E48539842466}"/>
                </a:ext>
              </a:extLst>
            </p:cNvPr>
            <p:cNvSpPr txBox="1"/>
            <p:nvPr/>
          </p:nvSpPr>
          <p:spPr>
            <a:xfrm>
              <a:off x="3105338" y="4233440"/>
              <a:ext cx="298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  <a:latin typeface="+mj-lt"/>
                </a:rPr>
                <a:t>1</a:t>
              </a:r>
              <a:endParaRPr lang="nl-NL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2AD2FFA0-C976-B671-F14D-57B0AE25A859}"/>
                </a:ext>
              </a:extLst>
            </p:cNvPr>
            <p:cNvSpPr txBox="1"/>
            <p:nvPr/>
          </p:nvSpPr>
          <p:spPr>
            <a:xfrm>
              <a:off x="3518600" y="4233440"/>
              <a:ext cx="298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  <a:latin typeface="+mj-lt"/>
                </a:rPr>
                <a:t>2</a:t>
              </a:r>
              <a:endParaRPr lang="nl-NL" b="1">
                <a:solidFill>
                  <a:schemeClr val="accent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39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5B8932B-51DA-D5ED-55F9-FC05D209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Koptekst en voettekst</a:t>
            </a:r>
            <a:endParaRPr lang="nl-NL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5FA6A3A-DCEC-0F2F-EECF-C59C77BF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000" y="2786058"/>
            <a:ext cx="4050808" cy="3258814"/>
          </a:xfrm>
        </p:spPr>
        <p:txBody>
          <a:bodyPr/>
          <a:lstStyle/>
          <a:p>
            <a:pPr lvl="5"/>
            <a:r>
              <a:rPr lang="nl-NL"/>
              <a:t>Je kan in een presentatie de voettekst per dia aan- of uitzetten. </a:t>
            </a:r>
          </a:p>
          <a:p>
            <a:pPr lvl="7"/>
            <a:r>
              <a:rPr lang="nl-NL"/>
              <a:t>Klik in het lint op de tab </a:t>
            </a:r>
            <a:r>
              <a:rPr lang="nl-NL">
                <a:solidFill>
                  <a:schemeClr val="accent2"/>
                </a:solidFill>
              </a:rPr>
              <a:t>Invoegen</a:t>
            </a:r>
            <a:r>
              <a:rPr lang="nl-NL"/>
              <a:t>. </a:t>
            </a:r>
          </a:p>
          <a:p>
            <a:pPr lvl="7"/>
            <a:r>
              <a:rPr lang="nl-NL"/>
              <a:t>Klik daarna in het </a:t>
            </a:r>
            <a:r>
              <a:rPr lang="nl-NL">
                <a:solidFill>
                  <a:schemeClr val="accent2"/>
                </a:solidFill>
              </a:rPr>
              <a:t>Tekst</a:t>
            </a:r>
            <a:r>
              <a:rPr lang="nl-NL"/>
              <a:t> gedeelte op de knop </a:t>
            </a:r>
            <a:r>
              <a:rPr lang="nl-NL">
                <a:solidFill>
                  <a:schemeClr val="accent2"/>
                </a:solidFill>
              </a:rPr>
              <a:t>Koptekst en voettekst</a:t>
            </a:r>
            <a:r>
              <a:rPr lang="nl-NL"/>
              <a:t>. Er verschijnt een nieuw venster.  </a:t>
            </a:r>
          </a:p>
          <a:p>
            <a:pPr lvl="7"/>
            <a:r>
              <a:rPr lang="nl-NL"/>
              <a:t>Maak je instellingen. </a:t>
            </a:r>
          </a:p>
          <a:p>
            <a:pPr lvl="7"/>
            <a:r>
              <a:rPr lang="nl-NL"/>
              <a:t>Klik daarna op </a:t>
            </a:r>
            <a:r>
              <a:rPr lang="nl-NL">
                <a:solidFill>
                  <a:schemeClr val="accent2"/>
                </a:solidFill>
              </a:rPr>
              <a:t>Toepassen</a:t>
            </a:r>
            <a:r>
              <a:rPr lang="nl-NL"/>
              <a:t> en de instellingen worden op de dia toegepast. Kies </a:t>
            </a:r>
            <a:r>
              <a:rPr lang="nl-NL">
                <a:solidFill>
                  <a:schemeClr val="accent2"/>
                </a:solidFill>
              </a:rPr>
              <a:t>Overal toepassen</a:t>
            </a:r>
            <a:r>
              <a:rPr lang="nl-NL"/>
              <a:t> als je de instellingen op de hele presentatie wil toepassen.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A34934-358A-608F-187D-E50FE6C3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14-7-2023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969D3F-17EE-8918-6639-ECA11AB4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Hier kan je relevante tekst invoeren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0959F5-CC3B-249B-B47B-ACE0F4E4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192D-EC45-4FC9-A3E2-2C6C16294F9A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8" name="Afbeelding 7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215AEA84-4512-B30C-1782-45BCA53DA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39" y="942876"/>
            <a:ext cx="2175977" cy="1015914"/>
          </a:xfrm>
          <a:prstGeom prst="rect">
            <a:avLst/>
          </a:prstGeom>
        </p:spPr>
      </p:pic>
      <p:pic>
        <p:nvPicPr>
          <p:cNvPr id="10" name="Afbeelding 9" descr="Afbeelding met tekst, schermopname, Lettertype, diagram">
            <a:extLst>
              <a:ext uri="{FF2B5EF4-FFF2-40B4-BE49-F238E27FC236}">
                <a16:creationId xmlns:a16="http://schemas.microsoft.com/office/drawing/2014/main" id="{3F11442E-F1EC-D0DA-4ED8-868103265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17" y="1960635"/>
            <a:ext cx="2441799" cy="802205"/>
          </a:xfrm>
          <a:prstGeom prst="rect">
            <a:avLst/>
          </a:prstGeom>
        </p:spPr>
      </p:pic>
      <p:pic>
        <p:nvPicPr>
          <p:cNvPr id="14" name="Afbeelding 13" descr="Afbeelding met tekst, schermopname, scherm, software">
            <a:extLst>
              <a:ext uri="{FF2B5EF4-FFF2-40B4-BE49-F238E27FC236}">
                <a16:creationId xmlns:a16="http://schemas.microsoft.com/office/drawing/2014/main" id="{5181DBC2-C9FB-24ED-56D7-8917D7F8A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23" y="2868308"/>
            <a:ext cx="4918593" cy="33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6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5F027-A690-B6D4-1868-2D8C51E23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999549-4845-21F1-F7AA-E71990F9CD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928022-FB9C-4641-3AFB-D8BA54C3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8E1B-7AD3-4C07-ABC8-CE09612DA26C}" type="datetime2">
              <a:rPr lang="nl-NL" smtClean="0"/>
              <a:t>woensdag 10 juli 2024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76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B2426803-80A5-D44B-5C8E-EBE7329247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486326"/>
              </p:ext>
            </p:extLst>
          </p:nvPr>
        </p:nvGraphicFramePr>
        <p:xfrm>
          <a:off x="2628900" y="1324712"/>
          <a:ext cx="6934200" cy="50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0">
                  <a:extLst>
                    <a:ext uri="{9D8B030D-6E8A-4147-A177-3AD203B41FA5}">
                      <a16:colId xmlns:a16="http://schemas.microsoft.com/office/drawing/2014/main" val="1018607017"/>
                    </a:ext>
                  </a:extLst>
                </a:gridCol>
              </a:tblGrid>
              <a:tr h="6336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000" b="0">
                          <a:solidFill>
                            <a:schemeClr val="tx2"/>
                          </a:solidFill>
                        </a:rPr>
                        <a:t>1. Typ titel</a:t>
                      </a:r>
                      <a:endParaRPr lang="nl-NL" sz="2000" b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69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413736"/>
                  </a:ext>
                </a:extLst>
              </a:tr>
              <a:tr h="6336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2. Typ titel</a:t>
                      </a:r>
                      <a:endParaRPr lang="nl-NL" sz="2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9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568400"/>
                  </a:ext>
                </a:extLst>
              </a:tr>
              <a:tr h="6336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3. Typ titel</a:t>
                      </a:r>
                      <a:endParaRPr lang="nl-NL" sz="2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9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04860"/>
                  </a:ext>
                </a:extLst>
              </a:tr>
              <a:tr h="6336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4. Typ titel</a:t>
                      </a:r>
                      <a:endParaRPr lang="nl-NL" sz="2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9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048687"/>
                  </a:ext>
                </a:extLst>
              </a:tr>
              <a:tr h="6336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5. Typ titel</a:t>
                      </a:r>
                      <a:endParaRPr lang="nl-NL" sz="2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9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985097"/>
                  </a:ext>
                </a:extLst>
              </a:tr>
              <a:tr h="6336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6. Typ titel</a:t>
                      </a:r>
                      <a:endParaRPr lang="nl-NL" sz="2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9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990827"/>
                  </a:ext>
                </a:extLst>
              </a:tr>
              <a:tr h="6336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7. Typ titel</a:t>
                      </a:r>
                      <a:endParaRPr lang="nl-NL" sz="2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9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003171"/>
                  </a:ext>
                </a:extLst>
              </a:tr>
              <a:tr h="6336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8. Typ titel</a:t>
                      </a:r>
                      <a:endParaRPr lang="nl-NL" sz="2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9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968328"/>
                  </a:ext>
                </a:extLst>
              </a:tr>
            </a:tbl>
          </a:graphicData>
        </a:graphic>
      </p:graphicFrame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C423FF3-8948-1B7E-A7FE-0ACC64E6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705930"/>
      </p:ext>
    </p:extLst>
  </p:cSld>
  <p:clrMapOvr>
    <a:masterClrMapping/>
  </p:clrMapOvr>
</p:sld>
</file>

<file path=ppt/theme/theme1.xml><?xml version="1.0" encoding="utf-8"?>
<a:theme xmlns:a="http://schemas.openxmlformats.org/drawingml/2006/main" name="STZ sjabloon">
  <a:themeElements>
    <a:clrScheme name="STZ kleuren">
      <a:dk1>
        <a:sysClr val="windowText" lastClr="000000"/>
      </a:dk1>
      <a:lt1>
        <a:sysClr val="window" lastClr="FFFFFF"/>
      </a:lt1>
      <a:dk2>
        <a:srgbClr val="073B86"/>
      </a:dk2>
      <a:lt2>
        <a:srgbClr val="E6E6E6"/>
      </a:lt2>
      <a:accent1>
        <a:srgbClr val="0047C0"/>
      </a:accent1>
      <a:accent2>
        <a:srgbClr val="5890F8"/>
      </a:accent2>
      <a:accent3>
        <a:srgbClr val="80B0F8"/>
      </a:accent3>
      <a:accent4>
        <a:srgbClr val="E11C17"/>
      </a:accent4>
      <a:accent5>
        <a:srgbClr val="D85B58"/>
      </a:accent5>
      <a:accent6>
        <a:srgbClr val="F5928B"/>
      </a:accent6>
      <a:hlink>
        <a:srgbClr val="0563C1"/>
      </a:hlink>
      <a:folHlink>
        <a:srgbClr val="954F72"/>
      </a:folHlink>
    </a:clrScheme>
    <a:fontScheme name="STZ letters">
      <a:majorFont>
        <a:latin typeface="Ubuntu"/>
        <a:ea typeface=""/>
        <a:cs typeface=""/>
      </a:majorFont>
      <a:minorFont>
        <a:latin typeface="Ubuntu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200" b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Z_PPsjabloon_v3.potx" id="{88C5870E-CDB1-4A7A-9734-9188AA6CBACA}" vid="{4E624414-3CF5-491B-8196-B329119A5E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4FC927E55874395DF5A70B76667EA" ma:contentTypeVersion="16" ma:contentTypeDescription="Een nieuw document maken." ma:contentTypeScope="" ma:versionID="642c94b8b01475cd0193157add304013">
  <xsd:schema xmlns:xsd="http://www.w3.org/2001/XMLSchema" xmlns:xs="http://www.w3.org/2001/XMLSchema" xmlns:p="http://schemas.microsoft.com/office/2006/metadata/properties" xmlns:ns2="e5bca15a-33d5-41ba-97c2-1b53cd9c57e2" xmlns:ns3="b10c958f-8605-4220-8cf7-c4b1b3b7afac" targetNamespace="http://schemas.microsoft.com/office/2006/metadata/properties" ma:root="true" ma:fieldsID="98549a657b76f9c29e21a16d6941dd47" ns2:_="" ns3:_="">
    <xsd:import namespace="e5bca15a-33d5-41ba-97c2-1b53cd9c57e2"/>
    <xsd:import namespace="b10c958f-8605-4220-8cf7-c4b1b3b7af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ca15a-33d5-41ba-97c2-1b53cd9c57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3dcabf2f-de4a-429d-96a7-62272d289b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c958f-8605-4220-8cf7-c4b1b3b7afa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4df149c-ffcd-4781-8c46-c40ec24ff820}" ma:internalName="TaxCatchAll" ma:showField="CatchAllData" ma:web="b10c958f-8605-4220-8cf7-c4b1b3b7af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40D72-FD41-4577-8596-000201086493}"/>
</file>

<file path=customXml/itemProps2.xml><?xml version="1.0" encoding="utf-8"?>
<ds:datastoreItem xmlns:ds="http://schemas.openxmlformats.org/officeDocument/2006/customXml" ds:itemID="{6A640326-0A3C-422D-88C5-29850525BA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162</Words>
  <Application>Microsoft Office PowerPoint</Application>
  <PresentationFormat>Breedbeeld</PresentationFormat>
  <Paragraphs>23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Ubuntu</vt:lpstr>
      <vt:lpstr>Ubuntu Medium</vt:lpstr>
      <vt:lpstr>STZ sjabloon</vt:lpstr>
      <vt:lpstr>Stijlen</vt:lpstr>
      <vt:lpstr>Koptekst en voettekst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Michael van Roosmalen</dc:creator>
  <cp:lastModifiedBy>Michael van Roosmalen</cp:lastModifiedBy>
  <cp:revision>32</cp:revision>
  <dcterms:created xsi:type="dcterms:W3CDTF">2023-08-11T10:45:03Z</dcterms:created>
  <dcterms:modified xsi:type="dcterms:W3CDTF">2024-07-10T14:09:29Z</dcterms:modified>
</cp:coreProperties>
</file>